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CA3A05-1842-457C-946D-77E82F7C0A29}">
  <a:tblStyle styleId="{51CA3A05-1842-457C-946D-77E82F7C0A2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54" autoAdjust="0"/>
  </p:normalViewPr>
  <p:slideViewPr>
    <p:cSldViewPr snapToGrid="0">
      <p:cViewPr varScale="1">
        <p:scale>
          <a:sx n="48" d="100"/>
          <a:sy n="48" d="100"/>
        </p:scale>
        <p:origin x="17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10/16/23 with 2022-2023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10/16/23 with 2023-2024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998201055"/>
              </p:ext>
            </p:extLst>
          </p:nvPr>
        </p:nvGraphicFramePr>
        <p:xfrm>
          <a:off x="363415" y="2105213"/>
          <a:ext cx="4081250" cy="2390575"/>
        </p:xfrm>
        <a:graphic>
          <a:graphicData uri="http://schemas.openxmlformats.org/drawingml/2006/table">
            <a:tbl>
              <a:tblPr>
                <a:noFill/>
                <a:tableStyleId>{51CA3A05-1842-457C-946D-77E82F7C0A29}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Moline-Coal Valley CUSD 40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$44,655-$49,116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Rock Island School District 41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$47,078-$50,769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181 days </a:t>
            </a:r>
            <a:r>
              <a:rPr lang="en-US" sz="2400">
                <a:solidFill>
                  <a:srgbClr val="7030A0"/>
                </a:solidFill>
                <a:latin typeface="Arial"/>
                <a:ea typeface="Arial"/>
                <a:cs typeface="Arial"/>
                <a:sym typeface="Arial"/>
              </a:rPr>
              <a:t>contract → </a:t>
            </a:r>
            <a:r>
              <a:rPr lang="en-US" sz="2400">
                <a:solidFill>
                  <a:srgbClr val="7030A0"/>
                </a:solidFill>
              </a:rPr>
              <a:t>$47,700 </a:t>
            </a:r>
            <a:r>
              <a:rPr lang="en-US" sz="2400">
                <a:solidFill>
                  <a:srgbClr val="7030A0"/>
                </a:solidFill>
                <a:latin typeface="Arial"/>
                <a:ea typeface="Arial"/>
                <a:cs typeface="Arial"/>
                <a:sym typeface="Arial"/>
              </a:rPr>
              <a:t>= </a:t>
            </a:r>
            <a:r>
              <a:rPr lang="en-US" sz="2400">
                <a:solidFill>
                  <a:srgbClr val="7030A0"/>
                </a:solidFill>
              </a:rPr>
              <a:t>$33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549227167"/>
              </p:ext>
            </p:extLst>
          </p:nvPr>
        </p:nvGraphicFramePr>
        <p:xfrm>
          <a:off x="363415" y="2105213"/>
          <a:ext cx="5544300" cy="2390575"/>
        </p:xfrm>
        <a:graphic>
          <a:graphicData uri="http://schemas.openxmlformats.org/drawingml/2006/table">
            <a:tbl>
              <a:tblPr>
                <a:noFill/>
                <a:tableStyleId>{51CA3A05-1842-457C-946D-77E82F7C0A29}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Moline-Coal Valley CUSD 40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$44,655-$49,116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$57,188-$61,762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Rock Island School District 41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$47,078-$50,769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$52,747-$56,882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181 days </a:t>
            </a:r>
            <a:r>
              <a:rPr lang="en-US" sz="2400">
                <a:solidFill>
                  <a:srgbClr val="7030A0"/>
                </a:solidFill>
                <a:latin typeface="Arial"/>
                <a:ea typeface="Arial"/>
                <a:cs typeface="Arial"/>
                <a:sym typeface="Arial"/>
              </a:rPr>
              <a:t>contract → </a:t>
            </a:r>
            <a:r>
              <a:rPr lang="en-US" sz="2400">
                <a:solidFill>
                  <a:srgbClr val="7030A0"/>
                </a:solidFill>
              </a:rPr>
              <a:t>$57,300 </a:t>
            </a:r>
            <a:r>
              <a:rPr lang="en-US" sz="2400">
                <a:solidFill>
                  <a:srgbClr val="7030A0"/>
                </a:solidFill>
                <a:latin typeface="Arial"/>
                <a:ea typeface="Arial"/>
                <a:cs typeface="Arial"/>
                <a:sym typeface="Arial"/>
              </a:rPr>
              <a:t>= </a:t>
            </a:r>
            <a:r>
              <a:rPr lang="en-US" sz="2400">
                <a:solidFill>
                  <a:srgbClr val="7030A0"/>
                </a:solidFill>
              </a:rPr>
              <a:t>$40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556214451"/>
              </p:ext>
            </p:extLst>
          </p:nvPr>
        </p:nvGraphicFramePr>
        <p:xfrm>
          <a:off x="363415" y="2105213"/>
          <a:ext cx="8470400" cy="2390575"/>
        </p:xfrm>
        <a:graphic>
          <a:graphicData uri="http://schemas.openxmlformats.org/drawingml/2006/table">
            <a:tbl>
              <a:tblPr>
                <a:noFill/>
                <a:tableStyleId>{51CA3A05-1842-457C-946D-77E82F7C0A29}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Moline-Coal Valley CUSD 40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$44,655-$49,116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$57,188-$61,762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$64,057-$70,915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$86,921-$93,788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Rock Island School District 41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$47,078-$50,769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$52,747-$56,882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$59,741-$67,853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$76,027-$86,518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181 days </a:t>
            </a:r>
            <a:r>
              <a:rPr lang="en-US" sz="2400">
                <a:solidFill>
                  <a:srgbClr val="7030A0"/>
                </a:solidFill>
                <a:latin typeface="Arial"/>
                <a:ea typeface="Arial"/>
                <a:cs typeface="Arial"/>
                <a:sym typeface="Arial"/>
              </a:rPr>
              <a:t>contract → </a:t>
            </a:r>
            <a:r>
              <a:rPr lang="en-US" sz="2400">
                <a:solidFill>
                  <a:srgbClr val="7030A0"/>
                </a:solidFill>
              </a:rPr>
              <a:t>$84,900 </a:t>
            </a:r>
            <a:r>
              <a:rPr lang="en-US" sz="2400">
                <a:solidFill>
                  <a:srgbClr val="7030A0"/>
                </a:solidFill>
                <a:latin typeface="Arial"/>
                <a:ea typeface="Arial"/>
                <a:cs typeface="Arial"/>
                <a:sym typeface="Arial"/>
              </a:rPr>
              <a:t>= </a:t>
            </a:r>
            <a:r>
              <a:rPr lang="en-US" sz="2400">
                <a:solidFill>
                  <a:srgbClr val="7030A0"/>
                </a:solidFill>
              </a:rPr>
              <a:t>$59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312881182"/>
              </p:ext>
            </p:extLst>
          </p:nvPr>
        </p:nvGraphicFramePr>
        <p:xfrm>
          <a:off x="342900" y="1919467"/>
          <a:ext cx="8458225" cy="2827173"/>
        </p:xfrm>
        <a:graphic>
          <a:graphicData uri="http://schemas.openxmlformats.org/drawingml/2006/table">
            <a:tbl>
              <a:tblPr>
                <a:noFill/>
                <a:tableStyleId>{51CA3A05-1842-457C-946D-77E82F7C0A29}</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$115,000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$126,690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$144,291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ctr" rtl="0">
                        <a:lnSpc>
                          <a:spcPct val="90000"/>
                        </a:lnSpc>
                        <a:spcBef>
                          <a:spcPts val="0"/>
                        </a:spcBef>
                        <a:spcAft>
                          <a:spcPts val="0"/>
                        </a:spcAft>
                        <a:buClr>
                          <a:schemeClr val="dk1"/>
                        </a:buClr>
                        <a:buFont typeface="Arial"/>
                        <a:buNone/>
                      </a:pP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260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$143,029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$156,451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260 days</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$229,678</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ctr" rtl="0">
                        <a:lnSpc>
                          <a:spcPct val="90000"/>
                        </a:lnSpc>
                        <a:spcBef>
                          <a:spcPts val="0"/>
                        </a:spcBef>
                        <a:spcAft>
                          <a:spcPts val="0"/>
                        </a:spcAft>
                        <a:buClr>
                          <a:schemeClr val="dk1"/>
                        </a:buClr>
                        <a:buFont typeface="Arial"/>
                        <a:buNone/>
                      </a:pP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181 days</a:t>
            </a:r>
            <a:endParaRPr/>
          </a:p>
        </p:txBody>
      </p:sp>
      <p:sp>
        <p:nvSpPr>
          <p:cNvPr id="209" name="Google Shape;209;p29"/>
          <p:cNvSpPr txBox="1"/>
          <p:nvPr/>
        </p:nvSpPr>
        <p:spPr>
          <a:xfrm>
            <a:off x="2859655" y="5139951"/>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260 days contract → $120,800 = $58/hr.</a:t>
            </a:r>
          </a:p>
          <a:p>
            <a:pPr marL="0" marR="0" lvl="0" indent="0" algn="ctr" rtl="0">
              <a:spcBef>
                <a:spcPts val="0"/>
              </a:spcBef>
              <a:spcAft>
                <a:spcPts val="0"/>
              </a:spcAft>
              <a:buNone/>
            </a:pP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260 days contract → $229,700 = $110/hr.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$447-$18,848</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$447-$14,094</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1049</Words>
  <Application>Microsoft Office PowerPoint</Application>
  <PresentationFormat>On-screen Show (4:3)</PresentationFormat>
  <Paragraphs>107</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2023-10-16T18:00:07Z</dcterms:modified>
</cp:coreProperties>
</file>