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9B0EE5-D227-4619-83DC-18096C9E5F4B}">
  <a:tblStyle styleId="{D49B0EE5-D227-4619-83DC-18096C9E5F4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35" autoAdjust="0"/>
  </p:normalViewPr>
  <p:slideViewPr>
    <p:cSldViewPr snapToGrid="0">
      <p:cViewPr varScale="1">
        <p:scale>
          <a:sx n="55" d="100"/>
          <a:sy n="55" d="100"/>
        </p:scale>
        <p:origin x="1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10/16/23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10/16/23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10/16/23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10/16/23 with 2022-2023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10/16/23 with 2023-2024 salary schedule</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977952076"/>
              </p:ext>
            </p:extLst>
          </p:nvPr>
        </p:nvGraphicFramePr>
        <p:xfrm>
          <a:off x="363415" y="2105213"/>
          <a:ext cx="4081250" cy="2390575"/>
        </p:xfrm>
        <a:graphic>
          <a:graphicData uri="http://schemas.openxmlformats.org/drawingml/2006/table">
            <a:tbl>
              <a:tblPr>
                <a:noFill/>
                <a:tableStyleId>{D49B0EE5-D227-4619-83DC-18096C9E5F4B}</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Mercer County CUSD 404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$44,546-$48,861</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Sherrard CUSD 200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$41,200-$45,700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183 days </a:t>
            </a:r>
            <a:r>
              <a:rPr lang="en-US" sz="2400">
                <a:solidFill>
                  <a:srgbClr val="7030A0"/>
                </a:solidFill>
                <a:latin typeface="Arial"/>
                <a:ea typeface="Arial"/>
                <a:cs typeface="Arial"/>
                <a:sym typeface="Arial"/>
              </a:rPr>
              <a:t>contract → </a:t>
            </a:r>
            <a:r>
              <a:rPr lang="en-US" sz="2400">
                <a:solidFill>
                  <a:srgbClr val="7030A0"/>
                </a:solidFill>
              </a:rPr>
              <a:t>$45,000 </a:t>
            </a:r>
            <a:r>
              <a:rPr lang="en-US" sz="2400">
                <a:solidFill>
                  <a:srgbClr val="7030A0"/>
                </a:solidFill>
                <a:latin typeface="Arial"/>
                <a:ea typeface="Arial"/>
                <a:cs typeface="Arial"/>
                <a:sym typeface="Arial"/>
              </a:rPr>
              <a:t>= </a:t>
            </a:r>
            <a:r>
              <a:rPr lang="en-US" sz="2400">
                <a:solidFill>
                  <a:srgbClr val="7030A0"/>
                </a:solidFill>
              </a:rPr>
              <a:t>$31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4116118143"/>
              </p:ext>
            </p:extLst>
          </p:nvPr>
        </p:nvGraphicFramePr>
        <p:xfrm>
          <a:off x="363415" y="2105213"/>
          <a:ext cx="5544300" cy="2390575"/>
        </p:xfrm>
        <a:graphic>
          <a:graphicData uri="http://schemas.openxmlformats.org/drawingml/2006/table">
            <a:tbl>
              <a:tblPr>
                <a:noFill/>
                <a:tableStyleId>{D49B0EE5-D227-4619-83DC-18096C9E5F4B}</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Mercer County CUSD 404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$44,546-$48,861</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$47,371-$51,686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Sherrard CUSD 200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$41,200-$45,700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$44,950-$49,450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183 days </a:t>
            </a:r>
            <a:r>
              <a:rPr lang="en-US" sz="2400">
                <a:solidFill>
                  <a:srgbClr val="7030A0"/>
                </a:solidFill>
                <a:latin typeface="Arial"/>
                <a:ea typeface="Arial"/>
                <a:cs typeface="Arial"/>
                <a:sym typeface="Arial"/>
              </a:rPr>
              <a:t>contract → </a:t>
            </a:r>
            <a:r>
              <a:rPr lang="en-US" sz="2400">
                <a:solidFill>
                  <a:srgbClr val="7030A0"/>
                </a:solidFill>
              </a:rPr>
              <a:t>$48,300 </a:t>
            </a:r>
            <a:r>
              <a:rPr lang="en-US" sz="2400">
                <a:solidFill>
                  <a:srgbClr val="7030A0"/>
                </a:solidFill>
                <a:latin typeface="Arial"/>
                <a:ea typeface="Arial"/>
                <a:cs typeface="Arial"/>
                <a:sym typeface="Arial"/>
              </a:rPr>
              <a:t>= </a:t>
            </a:r>
            <a:r>
              <a:rPr lang="en-US" sz="2400">
                <a:solidFill>
                  <a:srgbClr val="7030A0"/>
                </a:solidFill>
              </a:rPr>
              <a:t>$33</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2017675010"/>
              </p:ext>
            </p:extLst>
          </p:nvPr>
        </p:nvGraphicFramePr>
        <p:xfrm>
          <a:off x="363415" y="2105213"/>
          <a:ext cx="8470400" cy="2390575"/>
        </p:xfrm>
        <a:graphic>
          <a:graphicData uri="http://schemas.openxmlformats.org/drawingml/2006/table">
            <a:tbl>
              <a:tblPr>
                <a:noFill/>
                <a:tableStyleId>{D49B0EE5-D227-4619-83DC-18096C9E5F4B}</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Mercer County CUSD 404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$44,546-$48,861</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$47,371-$51,686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$54,186-$60,186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$59,271-$65,836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Sherrard CUSD 200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$41,200-$45,700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$44,950-$49,450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$48,700-$53,200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$57,400-$62,050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183 days </a:t>
            </a:r>
            <a:r>
              <a:rPr lang="en-US" sz="2400">
                <a:solidFill>
                  <a:srgbClr val="7030A0"/>
                </a:solidFill>
                <a:latin typeface="Arial"/>
                <a:ea typeface="Arial"/>
                <a:cs typeface="Arial"/>
                <a:sym typeface="Arial"/>
              </a:rPr>
              <a:t>contract → </a:t>
            </a:r>
            <a:r>
              <a:rPr lang="en-US" sz="2400">
                <a:solidFill>
                  <a:srgbClr val="7030A0"/>
                </a:solidFill>
              </a:rPr>
              <a:t>$61,600 </a:t>
            </a:r>
            <a:r>
              <a:rPr lang="en-US" sz="2400">
                <a:solidFill>
                  <a:srgbClr val="7030A0"/>
                </a:solidFill>
                <a:latin typeface="Arial"/>
                <a:ea typeface="Arial"/>
                <a:cs typeface="Arial"/>
                <a:sym typeface="Arial"/>
              </a:rPr>
              <a:t>= </a:t>
            </a:r>
            <a:r>
              <a:rPr lang="en-US" sz="2400">
                <a:solidFill>
                  <a:srgbClr val="7030A0"/>
                </a:solidFill>
              </a:rPr>
              <a:t>$42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437605055"/>
              </p:ext>
            </p:extLst>
          </p:nvPr>
        </p:nvGraphicFramePr>
        <p:xfrm>
          <a:off x="342900" y="1919467"/>
          <a:ext cx="8458225" cy="2119098"/>
        </p:xfrm>
        <a:graphic>
          <a:graphicData uri="http://schemas.openxmlformats.org/drawingml/2006/table">
            <a:tbl>
              <a:tblPr>
                <a:noFill/>
                <a:tableStyleId>{D49B0EE5-D227-4619-83DC-18096C9E5F4B}</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3051950">
                  <a:extLst>
                    <a:ext uri="{9D8B030D-6E8A-4147-A177-3AD203B41FA5}">
                      <a16:colId xmlns:a16="http://schemas.microsoft.com/office/drawing/2014/main" val="20002"/>
                    </a:ext>
                  </a:extLst>
                </a:gridCol>
              </a:tblGrid>
              <a:tr h="270738">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Salary</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215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$80,340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215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$129,904</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398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Superintendent</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260 days</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$145,000</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183 days</a:t>
            </a:r>
            <a:endParaRPr/>
          </a:p>
        </p:txBody>
      </p:sp>
      <p:sp>
        <p:nvSpPr>
          <p:cNvPr id="209" name="Google Shape;209;p29"/>
          <p:cNvSpPr txBox="1"/>
          <p:nvPr/>
        </p:nvSpPr>
        <p:spPr>
          <a:xfrm>
            <a:off x="2917800" y="5226300"/>
            <a:ext cx="58833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7030A0"/>
                </a:solidFill>
              </a:rPr>
              <a:t>215 days contract → $80,340 = $47/hr.</a:t>
            </a:r>
            <a:endParaRPr sz="2000" dirty="0">
              <a:solidFill>
                <a:srgbClr val="7030A0"/>
              </a:solidFill>
            </a:endParaRPr>
          </a:p>
          <a:p>
            <a:pPr marL="0" marR="0" lvl="0" indent="0" algn="ctr" rtl="0">
              <a:spcBef>
                <a:spcPts val="0"/>
              </a:spcBef>
              <a:spcAft>
                <a:spcPts val="0"/>
              </a:spcAft>
              <a:buNone/>
            </a:pPr>
            <a:r>
              <a:rPr lang="en-US" sz="2000" dirty="0">
                <a:solidFill>
                  <a:srgbClr val="7030A0"/>
                </a:solidFill>
              </a:rPr>
              <a:t>260 days contract → $145,000 = $70/hr.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$800-$7,127</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$223-$7,127</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1031</Words>
  <Application>Microsoft Office PowerPoint</Application>
  <PresentationFormat>On-screen Show (4:3)</PresentationFormat>
  <Paragraphs>100</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3</cp:revision>
  <dcterms:modified xsi:type="dcterms:W3CDTF">2023-10-18T14:10:39Z</dcterms:modified>
</cp:coreProperties>
</file>