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688" y="1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p:cNvPicPr preferRelativeResize="0"/>
          <p:nvPr/>
        </p:nvPicPr>
        <p:blipFill rotWithShape="1">
          <a:blip r:embed="rId4"/>
          <a:srcRect l="7354" r="7354"/>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5">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$41,200-$48,861</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$57,400-$65,836</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$42,744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$154,174</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$906</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.10.16.23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Mercer County, IL</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$247,000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$61,600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$800-$7,127</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$223-$7,127.36</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3"/>
          <a:srcRect/>
          <a:stretch/>
        </p:blipFill>
        <p:spPr>
          <a:xfrm>
            <a:off x="6253129" y="384079"/>
            <a:ext cx="615160" cy="1097280"/>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2" name="Picture 1" descr="A house with a lawn&#10;&#10;Description automatically generated">
            <a:extLst>
              <a:ext uri="{FF2B5EF4-FFF2-40B4-BE49-F238E27FC236}">
                <a16:creationId xmlns:a16="http://schemas.microsoft.com/office/drawing/2014/main" id="{2142A874-FABB-7DF5-A463-DE1F6F851595}"/>
              </a:ext>
            </a:extLst>
          </p:cNvPr>
          <p:cNvPicPr>
            <a:picLocks noChangeAspect="1"/>
          </p:cNvPicPr>
          <p:nvPr/>
        </p:nvPicPr>
        <p:blipFill rotWithShape="1">
          <a:blip r:embed="rId25">
            <a:extLst>
              <a:ext uri="{28A0092B-C50C-407E-A947-70E740481C1C}">
                <a14:useLocalDpi xmlns:a14="http://schemas.microsoft.com/office/drawing/2010/main" val="0"/>
              </a:ext>
            </a:extLst>
          </a:blip>
          <a:srcRect t="3209" b="10736"/>
          <a:stretch/>
        </p:blipFill>
        <p:spPr bwMode="auto">
          <a:xfrm>
            <a:off x="2070392" y="5497860"/>
            <a:ext cx="2499257" cy="1846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$137,000</a:t>
            </a:r>
            <a:endParaRPr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$45,000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2023-10-16T17:13:19Z</dcterms:modified>
</cp:coreProperties>
</file>