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296D3E-D10E-4BC8-BCB6-7F069BB50C1C}">
  <a:tblStyle styleId="{C3296D3E-D10E-4BC8-BCB6-7F069BB50C1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9" d="100"/>
          <a:sy n="89" d="100"/>
        </p:scale>
        <p:origin x="90" y="3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9.12.23 </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9.12.23 </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9.12.23 </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9.12.23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792204869"/>
              </p:ext>
            </p:extLst>
          </p:nvPr>
        </p:nvGraphicFramePr>
        <p:xfrm>
          <a:off x="363415" y="2105213"/>
          <a:ext cx="4081250" cy="3304975"/>
        </p:xfrm>
        <a:graphic>
          <a:graphicData uri="http://schemas.openxmlformats.org/drawingml/2006/table">
            <a:tbl>
              <a:tblPr>
                <a:noFill/>
                <a:tableStyleId>{C3296D3E-D10E-4BC8-BCB6-7F069BB50C1C}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Aurora East USD 131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$47,955-$50,231</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SD U-46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$51,901-$60,983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West Aurora School District 129 </a:t>
                      </a:r>
                      <a:r>
                        <a:rPr lang="en-US" sz="1400" b="1" dirty="0">
                          <a:solidFill>
                            <a:schemeClr val="dk2"/>
                          </a:solidFill>
                          <a:latin typeface="Calibri"/>
                          <a:ea typeface="Calibri"/>
                          <a:cs typeface="Calibri"/>
                          <a:sym typeface="Calibri"/>
                        </a:rPr>
                        <a:t>(24-25)</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$51,000-$58,300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$54,500 </a:t>
            </a:r>
            <a:r>
              <a:rPr lang="en-US" sz="2400">
                <a:solidFill>
                  <a:srgbClr val="7030A0"/>
                </a:solidFill>
                <a:latin typeface="Arial"/>
                <a:ea typeface="Arial"/>
                <a:cs typeface="Arial"/>
                <a:sym typeface="Arial"/>
              </a:rPr>
              <a:t>= </a:t>
            </a:r>
            <a:r>
              <a:rPr lang="en-US" sz="2400">
                <a:solidFill>
                  <a:srgbClr val="7030A0"/>
                </a:solidFill>
              </a:rPr>
              <a:t>$37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602855423"/>
              </p:ext>
            </p:extLst>
          </p:nvPr>
        </p:nvGraphicFramePr>
        <p:xfrm>
          <a:off x="363415" y="2105213"/>
          <a:ext cx="5544300" cy="3304975"/>
        </p:xfrm>
        <a:graphic>
          <a:graphicData uri="http://schemas.openxmlformats.org/drawingml/2006/table">
            <a:tbl>
              <a:tblPr>
                <a:noFill/>
                <a:tableStyleId>{C3296D3E-D10E-4BC8-BCB6-7F069BB50C1C}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Aurora East USD 131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$47,955-$50,231</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$51,406-$56,555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SD U-46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$51,901-$60,983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$63,254-$72,337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West Aurora School District 129 </a:t>
                      </a:r>
                      <a:r>
                        <a:rPr lang="en-US" sz="1400" b="1" dirty="0">
                          <a:solidFill>
                            <a:schemeClr val="dk2"/>
                          </a:solidFill>
                          <a:latin typeface="Calibri"/>
                          <a:ea typeface="Calibri"/>
                          <a:cs typeface="Calibri"/>
                          <a:sym typeface="Calibri"/>
                        </a:rPr>
                        <a:t>(24-25)</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$51,000-$58,300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$53,448-$61,371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$61,900 </a:t>
            </a:r>
            <a:r>
              <a:rPr lang="en-US" sz="2400">
                <a:solidFill>
                  <a:srgbClr val="7030A0"/>
                </a:solidFill>
                <a:latin typeface="Arial"/>
                <a:ea typeface="Arial"/>
                <a:cs typeface="Arial"/>
                <a:sym typeface="Arial"/>
              </a:rPr>
              <a:t>= </a:t>
            </a:r>
            <a:r>
              <a:rPr lang="en-US" sz="2400">
                <a:solidFill>
                  <a:srgbClr val="7030A0"/>
                </a:solidFill>
              </a:rPr>
              <a:t>$42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4115004949"/>
              </p:ext>
            </p:extLst>
          </p:nvPr>
        </p:nvGraphicFramePr>
        <p:xfrm>
          <a:off x="363415" y="2105213"/>
          <a:ext cx="8470400" cy="3304975"/>
        </p:xfrm>
        <a:graphic>
          <a:graphicData uri="http://schemas.openxmlformats.org/drawingml/2006/table">
            <a:tbl>
              <a:tblPr>
                <a:noFill/>
                <a:tableStyleId>{C3296D3E-D10E-4BC8-BCB6-7F069BB50C1C}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Aurora East USD 131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$47,955-$50,231</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$51,406-$56,555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$61,941-$71,640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$81,403-$96,276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SD U-46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$51,901-$60,983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$63,254-$72,337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$72,337-$79,149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$95,043-$101,855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West Aurora School District 129 </a:t>
                      </a:r>
                      <a:r>
                        <a:rPr lang="en-US" sz="1400" b="1" dirty="0">
                          <a:solidFill>
                            <a:schemeClr val="dk2"/>
                          </a:solidFill>
                          <a:latin typeface="Calibri"/>
                          <a:ea typeface="Calibri"/>
                          <a:cs typeface="Calibri"/>
                          <a:sym typeface="Calibri"/>
                        </a:rPr>
                        <a:t>(24-25)</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$51,000-$58,300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$53,448-$61,371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$68,901-$73,671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$84,739-$100,171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$91,600 </a:t>
            </a:r>
            <a:r>
              <a:rPr lang="en-US" sz="2400">
                <a:solidFill>
                  <a:srgbClr val="7030A0"/>
                </a:solidFill>
                <a:latin typeface="Arial"/>
                <a:ea typeface="Arial"/>
                <a:cs typeface="Arial"/>
                <a:sym typeface="Arial"/>
              </a:rPr>
              <a:t>= </a:t>
            </a:r>
            <a:r>
              <a:rPr lang="en-US" sz="2400">
                <a:solidFill>
                  <a:srgbClr val="7030A0"/>
                </a:solidFill>
              </a:rPr>
              <a:t>$62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$1,317 -$12,417</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$550 -$12,417</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On-screen Show (4:3)</PresentationFormat>
  <Paragraphs>84</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2023-09-12T22:57:18Z</dcterms:modified>
</cp:coreProperties>
</file>