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444"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$47,955 -$60,983</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97059" y="3483033"/>
            <a:ext cx="1287710"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$81,403 -$101,855</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$60,840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$324,051</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$1,299</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9.12.23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Kane County, IL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$1,317 -$12,417</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$550 -$12,417</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Kane County, Illinois - Wikipedia">
            <a:extLst>
              <a:ext uri="{FF2B5EF4-FFF2-40B4-BE49-F238E27FC236}">
                <a16:creationId xmlns:a16="http://schemas.microsoft.com/office/drawing/2014/main" id="{C7CD16C0-F032-1717-4D36-E0C179128A5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25566" y="398762"/>
            <a:ext cx="597918" cy="1064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8 N Grove St, Carpentersville, IL 60110">
            <a:extLst>
              <a:ext uri="{FF2B5EF4-FFF2-40B4-BE49-F238E27FC236}">
                <a16:creationId xmlns:a16="http://schemas.microsoft.com/office/drawing/2014/main" id="{1F2F3E7B-3C92-D240-ADAA-2155B1F1A085}"/>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6547" t="1989" r="5201" b="10899"/>
          <a:stretch/>
        </p:blipFill>
        <p:spPr bwMode="auto">
          <a:xfrm>
            <a:off x="2012855" y="5495011"/>
            <a:ext cx="2556794" cy="1888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$54,500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$190,000</a:t>
            </a:r>
            <a:endParaRPr dirty="0"/>
          </a:p>
        </p:txBody>
      </p:sp>
      <p:pic>
        <p:nvPicPr>
          <p:cNvPr id="1030" name="Picture 6" descr="1434 Padre Island Ln, Pingree Grove, IL 60140">
            <a:extLst>
              <a:ext uri="{FF2B5EF4-FFF2-40B4-BE49-F238E27FC236}">
                <a16:creationId xmlns:a16="http://schemas.microsoft.com/office/drawing/2014/main" id="{C2F58F9F-1E40-BBEF-5001-2EACB76D3A8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40501" y="5494913"/>
            <a:ext cx="2627631" cy="1866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$91,600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$380,000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2023-09-12T23:04:40Z</dcterms:modified>
</cp:coreProperties>
</file>