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814AA7-E204-4DF0-97D1-E5D0F921B290}">
  <a:tblStyle styleId="{B0814AA7-E204-4DF0-97D1-E5D0F921B29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10" autoAdjust="0"/>
  </p:normalViewPr>
  <p:slideViewPr>
    <p:cSldViewPr snapToGrid="0" showGuides="1">
      <p:cViewPr varScale="1">
        <p:scale>
          <a:sx n="81" d="100"/>
          <a:sy n="81" d="100"/>
        </p:scale>
        <p:origin x="2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9.8.23 with 22-24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4017069258"/>
              </p:ext>
            </p:extLst>
          </p:nvPr>
        </p:nvGraphicFramePr>
        <p:xfrm>
          <a:off x="310863" y="1774625"/>
          <a:ext cx="4081250" cy="3716455"/>
        </p:xfrm>
        <a:graphic>
          <a:graphicData uri="http://schemas.openxmlformats.org/drawingml/2006/table">
            <a:tbl>
              <a:tblPr>
                <a:noFill/>
                <a:tableStyleId>{B0814AA7-E204-4DF0-97D1-E5D0F921B290}</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DeKalb Community Unit School District 428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$50,783 -$59,132</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Sycamore Community School District 427</a:t>
                      </a:r>
                      <a:r>
                        <a:rPr lang="en-US" sz="1400" b="1" dirty="0">
                          <a:solidFill>
                            <a:schemeClr val="dk2"/>
                          </a:solidFill>
                          <a:latin typeface="Calibri"/>
                          <a:ea typeface="Calibri"/>
                          <a:cs typeface="Calibri"/>
                          <a:sym typeface="Calibri"/>
                        </a:rPr>
                        <a:t> (23-24)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$44,751-$49,550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Sandwich Community Unit School District 430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$41,412-$45,444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185 days </a:t>
            </a:r>
            <a:r>
              <a:rPr lang="en-US" sz="2400" dirty="0">
                <a:solidFill>
                  <a:srgbClr val="7030A0"/>
                </a:solidFill>
                <a:latin typeface="Arial"/>
                <a:ea typeface="Arial"/>
                <a:cs typeface="Arial"/>
                <a:sym typeface="Arial"/>
              </a:rPr>
              <a:t>contract → </a:t>
            </a:r>
            <a:r>
              <a:rPr lang="en-US" sz="2400" dirty="0">
                <a:solidFill>
                  <a:srgbClr val="7030A0"/>
                </a:solidFill>
              </a:rPr>
              <a:t>$50,300 </a:t>
            </a:r>
            <a:r>
              <a:rPr lang="en-US" sz="2400" dirty="0">
                <a:solidFill>
                  <a:srgbClr val="7030A0"/>
                </a:solidFill>
                <a:latin typeface="Arial"/>
                <a:ea typeface="Arial"/>
                <a:cs typeface="Arial"/>
                <a:sym typeface="Arial"/>
              </a:rPr>
              <a:t>= </a:t>
            </a:r>
            <a:r>
              <a:rPr lang="en-US" sz="2400" dirty="0">
                <a:solidFill>
                  <a:srgbClr val="7030A0"/>
                </a:solidFill>
              </a:rPr>
              <a:t>$34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600703285"/>
              </p:ext>
            </p:extLst>
          </p:nvPr>
        </p:nvGraphicFramePr>
        <p:xfrm>
          <a:off x="377404" y="1823054"/>
          <a:ext cx="5544300" cy="3729632"/>
        </p:xfrm>
        <a:graphic>
          <a:graphicData uri="http://schemas.openxmlformats.org/drawingml/2006/table">
            <a:tbl>
              <a:tblPr>
                <a:noFill/>
                <a:tableStyleId>{B0814AA7-E204-4DF0-97D1-E5D0F921B290}</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74952">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DeKalb Community Unit School District 428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$50,783-$59,132</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$56,399-$65,671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Sycamore Community School District 427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$44,751-$49,550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$52,637-$58,567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Sandwich Community Unit School District 430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$41,412-$45,444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$46,512-$51,041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$56,100 </a:t>
            </a:r>
            <a:r>
              <a:rPr lang="en-US" sz="2400">
                <a:solidFill>
                  <a:srgbClr val="7030A0"/>
                </a:solidFill>
                <a:latin typeface="Arial"/>
                <a:ea typeface="Arial"/>
                <a:cs typeface="Arial"/>
                <a:sym typeface="Arial"/>
              </a:rPr>
              <a:t>= </a:t>
            </a:r>
            <a:r>
              <a:rPr lang="en-US" sz="2400">
                <a:solidFill>
                  <a:srgbClr val="7030A0"/>
                </a:solidFill>
              </a:rPr>
              <a:t>$38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431221939"/>
              </p:ext>
            </p:extLst>
          </p:nvPr>
        </p:nvGraphicFramePr>
        <p:xfrm>
          <a:off x="363435" y="1782950"/>
          <a:ext cx="8470400" cy="3716455"/>
        </p:xfrm>
        <a:graphic>
          <a:graphicData uri="http://schemas.openxmlformats.org/drawingml/2006/table">
            <a:tbl>
              <a:tblPr>
                <a:noFill/>
                <a:tableStyleId>{B0814AA7-E204-4DF0-97D1-E5D0F921B290}</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DeKalb Community Unit School District 428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$50,783-$59,132</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$56,399-$65,671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$65,079-$76,751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$78,603-$92,700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Sycamore Community School District 427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$44,751-$49,550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$52,637-$58,567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$56,528-$67,672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$79,822-$95,464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Sandwich Community Unit School District 430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$41,412-$45,444</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$46,512-$51,041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$52,802-$57,943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$66,608-$73,094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512155" y="5882622"/>
            <a:ext cx="9766991"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185 days </a:t>
            </a:r>
            <a:r>
              <a:rPr lang="en-US" sz="2400" dirty="0">
                <a:solidFill>
                  <a:srgbClr val="7030A0"/>
                </a:solidFill>
                <a:latin typeface="Arial"/>
                <a:ea typeface="Arial"/>
                <a:cs typeface="Arial"/>
                <a:sym typeface="Arial"/>
              </a:rPr>
              <a:t>contract → </a:t>
            </a:r>
            <a:r>
              <a:rPr lang="en-US" sz="2400" dirty="0">
                <a:solidFill>
                  <a:srgbClr val="7030A0"/>
                </a:solidFill>
              </a:rPr>
              <a:t>$81,000 </a:t>
            </a:r>
            <a:r>
              <a:rPr lang="en-US" sz="2400" dirty="0">
                <a:solidFill>
                  <a:srgbClr val="7030A0"/>
                </a:solidFill>
                <a:latin typeface="Arial"/>
                <a:ea typeface="Arial"/>
                <a:cs typeface="Arial"/>
                <a:sym typeface="Arial"/>
              </a:rPr>
              <a:t>= </a:t>
            </a:r>
            <a:r>
              <a:rPr lang="en-US" sz="2400" dirty="0">
                <a:solidFill>
                  <a:srgbClr val="7030A0"/>
                </a:solidFill>
              </a:rPr>
              <a:t>$55</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$1,035 -$7,696</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$236 -$6,005</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882</Words>
  <Application>Microsoft Office PowerPoint</Application>
  <PresentationFormat>On-screen Show (4:3)</PresentationFormat>
  <Paragraphs>87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2</cp:revision>
  <dcterms:modified xsi:type="dcterms:W3CDTF">2023-09-08T23:05:49Z</dcterms:modified>
</cp:coreProperties>
</file>