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5" autoAdjust="0"/>
    <p:restoredTop sz="95618"/>
  </p:normalViewPr>
  <p:slideViewPr>
    <p:cSldViewPr snapToGrid="0" snapToObjects="1">
      <p:cViewPr varScale="1">
        <p:scale>
          <a:sx n="81" d="100"/>
          <a:sy n="81" d="100"/>
        </p:scale>
        <p:origin x="2064" y="25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$43,739 - $60,381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$61,352 - $107,158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$61,464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$366,080*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$1,761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6.15.26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2026-2027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Will County, IL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$1,181 - $13,486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$502 -$13,486</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3FD360E0-E1B1-DA37-8267-22E3330C8430}"/>
              </a:ext>
            </a:extLst>
          </p:cNvPr>
          <p:cNvPicPr>
            <a:picLocks noChangeAspect="1"/>
          </p:cNvPicPr>
          <p:nvPr/>
        </p:nvPicPr>
        <p:blipFill>
          <a:blip r:embed="rId21"/>
          <a:stretch>
            <a:fillRect/>
          </a:stretch>
        </p:blipFill>
        <p:spPr>
          <a:xfrm>
            <a:off x="6282822" y="401779"/>
            <a:ext cx="606573" cy="1082126"/>
          </a:xfrm>
          <a:prstGeom prst="rect">
            <a:avLst/>
          </a:prstGeom>
        </p:spPr>
      </p:pic>
      <p:pic>
        <p:nvPicPr>
          <p:cNvPr id="1028" name="Picture 4" descr="915 Dawes Ave, Joliet, IL 60435">
            <a:extLst>
              <a:ext uri="{FF2B5EF4-FFF2-40B4-BE49-F238E27FC236}">
                <a16:creationId xmlns:a16="http://schemas.microsoft.com/office/drawing/2014/main" id="{B7B0FDED-3BF2-13FC-F936-8FE8E71F2E34}"/>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8400" t="13708" r="17410" b="22900"/>
          <a:stretch>
            <a:fillRect/>
          </a:stretch>
        </p:blipFill>
        <p:spPr bwMode="auto">
          <a:xfrm>
            <a:off x="2011741" y="5449996"/>
            <a:ext cx="2599038" cy="1920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24151 S Plum Valley Dr, Crete, IL 60417">
            <a:extLst>
              <a:ext uri="{FF2B5EF4-FFF2-40B4-BE49-F238E27FC236}">
                <a16:creationId xmlns:a16="http://schemas.microsoft.com/office/drawing/2014/main" id="{C4049AB4-E61E-ED58-B2B2-28A71738875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32650" y="5447391"/>
            <a:ext cx="2552963" cy="191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$310,000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$52,000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$175,000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6985</TotalTime>
  <Words>285</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66</cp:revision>
  <cp:lastPrinted>2023-03-21T15:20:22Z</cp:lastPrinted>
  <dcterms:created xsi:type="dcterms:W3CDTF">2022-05-24T17:15:36Z</dcterms:created>
  <dcterms:modified xsi:type="dcterms:W3CDTF">2026-06-29T22:02:39Z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