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60" d="100"/>
          <a:sy n="60" d="100"/>
        </p:scale>
        <p:origin x="84"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4/13/23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4/13/23 with 2023-24 salary schedules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$48,000 = $32.25/hr.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DE312CE7-723C-27F2-7123-9B1F88DD9F53}"/>
              </a:ext>
            </a:extLst>
          </p:cNvPr>
          <p:cNvGraphicFramePr>
            <a:graphicFrameLocks noGrp="1"/>
          </p:cNvGraphicFramePr>
          <p:nvPr>
            <p:extLst>
              <p:ext uri="{D42A27DB-BD31-4B8C-83A1-F6EECF244321}">
                <p14:modId xmlns:p14="http://schemas.microsoft.com/office/powerpoint/2010/main" val="3814386999"/>
              </p:ext>
            </p:extLst>
          </p:nvPr>
        </p:nvGraphicFramePr>
        <p:xfrm>
          <a:off x="344905" y="1952351"/>
          <a:ext cx="4081244" cy="3304987"/>
        </p:xfrm>
        <a:graphic>
          <a:graphicData uri="http://schemas.openxmlformats.org/drawingml/2006/table">
            <a:tbl>
              <a:tblPr>
                <a:noFill/>
              </a:tblPr>
              <a:tblGrid>
                <a:gridCol w="2618204">
                  <a:extLst>
                    <a:ext uri="{9D8B030D-6E8A-4147-A177-3AD203B41FA5}">
                      <a16:colId xmlns:a16="http://schemas.microsoft.com/office/drawing/2014/main" val="1979484622"/>
                    </a:ext>
                  </a:extLst>
                </a:gridCol>
                <a:gridCol w="1463040">
                  <a:extLst>
                    <a:ext uri="{9D8B030D-6E8A-4147-A177-3AD203B41FA5}">
                      <a16:colId xmlns:a16="http://schemas.microsoft.com/office/drawing/2014/main" val="3860028290"/>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965576485"/>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Springfield SD 186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$46,417 -$53,464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885777157"/>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Ball Chatham CUSD 5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$48,735 - $52,642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725334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Rochester CUSD 3A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(23-24)</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$48,318 -$52,681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118912055"/>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6429" y="446145"/>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$36.96/hr.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32020492-6CEA-77B3-9A20-A7BA7B4F984F}"/>
              </a:ext>
            </a:extLst>
          </p:cNvPr>
          <p:cNvGraphicFramePr>
            <a:graphicFrameLocks noGrp="1"/>
          </p:cNvGraphicFramePr>
          <p:nvPr>
            <p:extLst>
              <p:ext uri="{D42A27DB-BD31-4B8C-83A1-F6EECF244321}">
                <p14:modId xmlns:p14="http://schemas.microsoft.com/office/powerpoint/2010/main" val="1526649657"/>
              </p:ext>
            </p:extLst>
          </p:nvPr>
        </p:nvGraphicFramePr>
        <p:xfrm>
          <a:off x="312821" y="2037679"/>
          <a:ext cx="5544284" cy="3304987"/>
        </p:xfrm>
        <a:graphic>
          <a:graphicData uri="http://schemas.openxmlformats.org/drawingml/2006/table">
            <a:tbl>
              <a:tblPr>
                <a:noFill/>
              </a:tblPr>
              <a:tblGrid>
                <a:gridCol w="2618204">
                  <a:extLst>
                    <a:ext uri="{9D8B030D-6E8A-4147-A177-3AD203B41FA5}">
                      <a16:colId xmlns:a16="http://schemas.microsoft.com/office/drawing/2014/main" val="2177332105"/>
                    </a:ext>
                  </a:extLst>
                </a:gridCol>
                <a:gridCol w="1463040">
                  <a:extLst>
                    <a:ext uri="{9D8B030D-6E8A-4147-A177-3AD203B41FA5}">
                      <a16:colId xmlns:a16="http://schemas.microsoft.com/office/drawing/2014/main" val="1897593410"/>
                    </a:ext>
                  </a:extLst>
                </a:gridCol>
                <a:gridCol w="1463040">
                  <a:extLst>
                    <a:ext uri="{9D8B030D-6E8A-4147-A177-3AD203B41FA5}">
                      <a16:colId xmlns:a16="http://schemas.microsoft.com/office/drawing/2014/main" val="1182222195"/>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461396822"/>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Springfield SD 186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$46,417 -$53,464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$51,619 - $58,994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949147977"/>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Ball Chatham CUSD 5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$48,735 - $52,642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$53,341 - $57,020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87395227"/>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Rochester CUSD 3A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(23-24)</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$48,318 -$52,681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$50,398 -$56,061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11983617"/>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249676561"/>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Springfield SD 186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$46,417 -$53,464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$51,619 - $58,994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$58,994 - $71,895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$73,754 -$84,800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Ball Chatham CUSD 5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$48,735 - $52,642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$53,341 - $57,020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$57,485 - $64,746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$68,182 - $76,689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Rochester CUSD 3A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(23-24)</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$48,318 -$52,681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$50,398 -$56,061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$55,499 -$62,793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$63,305 -$69,114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$78,000 = $52.42/hr.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24213671"/>
              </p:ext>
            </p:extLst>
          </p:nvPr>
        </p:nvGraphicFramePr>
        <p:xfrm>
          <a:off x="342900" y="2698567"/>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$55,000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$140,000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$108,000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$149,000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$58.14/hr.</a:t>
            </a:r>
          </a:p>
          <a:p>
            <a:pPr algn="ctr" defTabSz="914400">
              <a:defRPr/>
            </a:pPr>
            <a:r>
              <a:rPr lang="en-US" sz="2000" dirty="0">
                <a:solidFill>
                  <a:srgbClr val="7030A0"/>
                </a:solidFill>
                <a:latin typeface="Arial" panose="020B0604020202020204"/>
              </a:rPr>
              <a:t>$150,000 = $84.30/hr.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$540-$8,370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   834 -$6,669</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295</TotalTime>
  <Words>1122</Words>
  <Application>Microsoft Office PowerPoint</Application>
  <PresentationFormat>On-screen Show (4:3)</PresentationFormat>
  <Paragraphs>114</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24</cp:revision>
  <dcterms:created xsi:type="dcterms:W3CDTF">2022-08-02T19:12:40Z</dcterms:created>
  <dcterms:modified xsi:type="dcterms:W3CDTF">2023-04-14T03:56:57Z</dcterms:modified>
</cp:coreProperties>
</file>