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30" autoAdjust="0"/>
    <p:restoredTop sz="95618"/>
  </p:normalViewPr>
  <p:slideViewPr>
    <p:cSldViewPr snapToGrid="0" snapToObjects="1">
      <p:cViewPr varScale="1">
        <p:scale>
          <a:sx n="110" d="100"/>
          <a:sy n="110" d="100"/>
        </p:scale>
        <p:origin x="1212" y="208"/>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4/14/2023</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4/14/2023</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4/14/2023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4/14/2023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4/14/2023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4/14/2023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4/14/2023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4/14/2023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4/14/2023</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svg"/><Relationship Id="rId3" Type="http://schemas.openxmlformats.org/officeDocument/2006/relationships/image" Target="../media/image1.jpeg"/><Relationship Id="rId21" Type="http://schemas.openxmlformats.org/officeDocument/2006/relationships/image" Target="../media/image19.sv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sv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svg"/><Relationship Id="rId19" Type="http://schemas.openxmlformats.org/officeDocument/2006/relationships/image" Target="../media/image17.svg"/><Relationship Id="rId31" Type="http://schemas.openxmlformats.org/officeDocument/2006/relationships/image" Target="../media/image29.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962E110-0132-6D7D-71CD-D927833430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9979" y="5469963"/>
            <a:ext cx="2493268" cy="18699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6E82C04-21F4-2381-7DCC-395E548E79E4}"/>
              </a:ext>
            </a:extLst>
          </p:cNvPr>
          <p:cNvPicPr>
            <a:picLocks noChangeAspect="1"/>
          </p:cNvPicPr>
          <p:nvPr/>
        </p:nvPicPr>
        <p:blipFill rotWithShape="1">
          <a:blip r:embed="rId4">
            <a:extLst>
              <a:ext uri="{28A0092B-C50C-407E-A947-70E740481C1C}">
                <a14:useLocalDpi xmlns:a14="http://schemas.microsoft.com/office/drawing/2010/main" val="0"/>
              </a:ext>
            </a:extLst>
          </a:blip>
          <a:srcRect l="16987" t="239" r="18269" b="34376"/>
          <a:stretch/>
        </p:blipFill>
        <p:spPr bwMode="auto">
          <a:xfrm>
            <a:off x="2005653" y="5462856"/>
            <a:ext cx="2516649" cy="18833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$46,417-$53,464</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138495" y="3483033"/>
            <a:ext cx="1246273"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$68,182- $84,800</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$59,280</a:t>
            </a:r>
            <a:r>
              <a:rPr lang="en-US" sz="1400" dirty="0">
                <a:solidFill>
                  <a:srgbClr val="272D41"/>
                </a:solidFill>
                <a:ea typeface="Calibri" panose="020F0502020204030204" pitchFamily="34" charset="0"/>
                <a:cs typeface="Times New Roman" panose="02020603050405020304" pitchFamily="18" charset="0"/>
              </a:rPr>
              <a:t>*</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$153,000*</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$858</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467644"/>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804404" y="9145702"/>
            <a:ext cx="1034259"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AMB .4.13.23</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a:t>
            </a:r>
            <a:r>
              <a:rPr lang="en-US" sz="1100">
                <a:latin typeface="Calibri" panose="020F0502020204030204" pitchFamily="34" charset="0"/>
                <a:ea typeface="Calibri" panose="020F0502020204030204" pitchFamily="34" charset="0"/>
                <a:cs typeface="Times New Roman" panose="02020603050405020304" pitchFamily="18" charset="0"/>
              </a:rPr>
              <a:t>from 2023-2024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2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2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24"/>
          <a:stretch>
            <a:fillRect/>
          </a:stretch>
        </p:blipFill>
        <p:spPr>
          <a:xfrm>
            <a:off x="3396324" y="9604573"/>
            <a:ext cx="466210" cy="398149"/>
          </a:xfrm>
          <a:prstGeom prst="rect">
            <a:avLst/>
          </a:prstGeom>
        </p:spPr>
      </p:pic>
      <p:pic>
        <p:nvPicPr>
          <p:cNvPr id="56" name="Graphic 55">
            <a:extLst>
              <a:ext uri="{FF2B5EF4-FFF2-40B4-BE49-F238E27FC236}">
                <a16:creationId xmlns:a16="http://schemas.microsoft.com/office/drawing/2014/main" id="{A02FC44B-633A-4BC1-BB84-97B260497E44}"/>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29882" y="9681284"/>
            <a:ext cx="1052583" cy="27608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5081364" y="1491726"/>
            <a:ext cx="2295348" cy="281229"/>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Sangamon County, IL</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$321,000</a:t>
            </a:r>
          </a:p>
        </p:txBody>
      </p:sp>
      <p:sp>
        <p:nvSpPr>
          <p:cNvPr id="60" name="Parallelogram 59">
            <a:extLst>
              <a:ext uri="{FF2B5EF4-FFF2-40B4-BE49-F238E27FC236}">
                <a16:creationId xmlns:a16="http://schemas.microsoft.com/office/drawing/2014/main" id="{DF48A11E-C678-45AC-ACB0-6B902B01FAB6}"/>
              </a:ext>
            </a:extLst>
          </p:cNvPr>
          <p:cNvSpPr/>
          <p:nvPr/>
        </p:nvSpPr>
        <p:spPr>
          <a:xfrm>
            <a:off x="2697432" y="7226468"/>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$166,900</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704618" y="7440969"/>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430919" y="2775284"/>
            <a:ext cx="1135923" cy="707886"/>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LARGE</a:t>
            </a:r>
          </a:p>
          <a:p>
            <a:r>
              <a:rPr lang="en-US" sz="1000" b="1" dirty="0">
                <a:ea typeface="Open Sans" panose="020B0606030504020204" pitchFamily="34" charset="0"/>
                <a:cs typeface="Open Sans" panose="020B0606030504020204" pitchFamily="34" charset="0"/>
              </a:rPr>
              <a:t>COMMITMENTS</a:t>
            </a:r>
          </a:p>
          <a:p>
            <a:r>
              <a:rPr lang="en-US" sz="1000" dirty="0">
                <a:ea typeface="Open Sans" panose="020B0606030504020204" pitchFamily="34" charset="0"/>
                <a:cs typeface="Open Sans" panose="020B0606030504020204" pitchFamily="34" charset="0"/>
              </a:rPr>
              <a:t>like head coach, debate, or band</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631609" y="4565628"/>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SMALL COMMITMENTS</a:t>
            </a:r>
          </a:p>
          <a:p>
            <a:r>
              <a:rPr lang="en-US" sz="1000" dirty="0">
                <a:ea typeface="Open Sans" panose="020B0606030504020204" pitchFamily="34" charset="0"/>
                <a:cs typeface="Open Sans" panose="020B0606030504020204" pitchFamily="34" charset="0"/>
              </a:rPr>
              <a:t>like robotics club or yearbook</a:t>
            </a:r>
          </a:p>
        </p:txBody>
      </p:sp>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$49,900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$76,500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ea typeface="Calibri" panose="020F0502020204030204" pitchFamily="34" charset="0"/>
              <a:cs typeface="Times New Roman" panose="02020603050405020304" pitchFamily="18" charset="0"/>
            </a:endParaRP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30" y="2944640"/>
            <a:ext cx="765616" cy="523220"/>
          </a:xfrm>
          <a:prstGeom prst="rect">
            <a:avLst/>
          </a:prstGeom>
          <a:noFill/>
        </p:spPr>
        <p:txBody>
          <a:bodyPr wrap="square" rtlCol="0">
            <a:spAutoFit/>
          </a:bodyPr>
          <a:lstStyle/>
          <a:p>
            <a:r>
              <a:rPr lang="en-US" sz="1400" b="1" dirty="0">
                <a:solidFill>
                  <a:srgbClr val="814892"/>
                </a:solidFill>
              </a:rPr>
              <a:t>$540-$8,370</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523220"/>
          </a:xfrm>
          <a:prstGeom prst="rect">
            <a:avLst/>
          </a:prstGeom>
          <a:noFill/>
        </p:spPr>
        <p:txBody>
          <a:bodyPr wrap="square" rtlCol="0">
            <a:spAutoFit/>
          </a:bodyPr>
          <a:lstStyle/>
          <a:p>
            <a:r>
              <a:rPr lang="en-US" sz="1400" b="1" dirty="0">
                <a:solidFill>
                  <a:srgbClr val="814892"/>
                </a:solidFill>
              </a:rPr>
              <a:t>$   834 -$6,669</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27"/>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28"/>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29"/>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30"/>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31"/>
          <a:stretch>
            <a:fillRect/>
          </a:stretch>
        </p:blipFill>
        <p:spPr>
          <a:xfrm>
            <a:off x="5704973" y="3724882"/>
            <a:ext cx="573074" cy="829128"/>
          </a:xfrm>
          <a:prstGeom prst="rect">
            <a:avLst/>
          </a:prstGeom>
        </p:spPr>
      </p:pic>
      <p:pic>
        <p:nvPicPr>
          <p:cNvPr id="3" name="Google Shape;153;p13">
            <a:extLst>
              <a:ext uri="{FF2B5EF4-FFF2-40B4-BE49-F238E27FC236}">
                <a16:creationId xmlns:a16="http://schemas.microsoft.com/office/drawing/2014/main" id="{ABECCF44-9EBB-D725-B862-C1C66704EF87}"/>
              </a:ext>
            </a:extLst>
          </p:cNvPr>
          <p:cNvPicPr preferRelativeResize="0"/>
          <p:nvPr/>
        </p:nvPicPr>
        <p:blipFill>
          <a:blip r:embed="rId32">
            <a:alphaModFix/>
          </a:blip>
          <a:stretch>
            <a:fillRect/>
          </a:stretch>
        </p:blipFill>
        <p:spPr>
          <a:xfrm>
            <a:off x="6264396" y="408250"/>
            <a:ext cx="592626" cy="1056850"/>
          </a:xfrm>
          <a:prstGeom prst="rect">
            <a:avLst/>
          </a:prstGeom>
          <a:noFill/>
          <a:ln>
            <a:noFill/>
          </a:ln>
        </p:spPr>
      </p:pic>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7A7CA6-05D2-4FD4-913D-492F6E4E8C84}">
  <ds:schemaRefs>
    <ds:schemaRef ds:uri="930cc2c4-486b-463f-bc76-9577a814ea80"/>
    <ds:schemaRef ds:uri="http://purl.org/dc/elements/1.1/"/>
    <ds:schemaRef ds:uri="http://schemas.microsoft.com/office/2006/metadata/properties"/>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D89D81AE-B40B-4846-8931-99641A14A230}">
  <ds:schemaRefs>
    <ds:schemaRef ds:uri="http://schemas.microsoft.com/sharepoint/v3/contenttype/forms"/>
  </ds:schemaRefs>
</ds:datastoreItem>
</file>

<file path=customXml/itemProps3.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6955</TotalTime>
  <Words>283</Words>
  <Application>Microsoft Office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Open Sans</vt:lpstr>
      <vt:lpstr>Open Sans Extrabold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Wendy Adams</cp:lastModifiedBy>
  <cp:revision>57</cp:revision>
  <cp:lastPrinted>2023-03-21T15:20:22Z</cp:lastPrinted>
  <dcterms:created xsi:type="dcterms:W3CDTF">2022-05-24T17:15:36Z</dcterms:created>
  <dcterms:modified xsi:type="dcterms:W3CDTF">2023-04-14T06:43:06Z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