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64" autoAdjust="0"/>
    <p:restoredTop sz="80307" autoAdjust="0"/>
  </p:normalViewPr>
  <p:slideViewPr>
    <p:cSldViewPr snapToGrid="0">
      <p:cViewPr varScale="1">
        <p:scale>
          <a:sx n="94" d="100"/>
          <a:sy n="94" d="100"/>
        </p:scale>
        <p:origin x="1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9410"/>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a:solidFill>
                  <a:srgbClr val="7030A0"/>
                </a:solidFill>
                <a:latin typeface="Arial" panose="020B0604020202020204"/>
                <a:sym typeface="Calibri"/>
              </a:rPr>
              <a:t>→</a:t>
            </a:r>
            <a:r>
              <a:rPr lang="en-US" sz="2400">
                <a:solidFill>
                  <a:srgbClr val="7030A0"/>
                </a:solidFill>
                <a:latin typeface="Arial" panose="020B0604020202020204"/>
              </a:rPr>
              <a:t> $62,000 = $42.12/</a:t>
            </a:r>
            <a:r>
              <a:rPr lang="en-US" sz="2400" dirty="0">
                <a:solidFill>
                  <a:srgbClr val="7030A0"/>
                </a:solidFill>
                <a:latin typeface="Arial" panose="020B0604020202020204"/>
              </a:rPr>
              <a:t>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814E62C6-0B74-604D-3196-3CCCB152F30C}"/>
              </a:ext>
            </a:extLst>
          </p:cNvPr>
          <p:cNvGraphicFramePr/>
          <p:nvPr>
            <p:extLst>
              <p:ext uri="{D42A27DB-BD31-4B8C-83A1-F6EECF244321}">
                <p14:modId xmlns:p14="http://schemas.microsoft.com/office/powerpoint/2010/main" val="80862427"/>
              </p:ext>
            </p:extLst>
          </p:nvPr>
        </p:nvGraphicFramePr>
        <p:xfrm>
          <a:off x="363415" y="1491063"/>
          <a:ext cx="4081244" cy="367213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40912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39687">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Lemont Township HSD 210</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$62,213 - $65,587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7727">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Naperville Community USD 203</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$57,813 - $62,326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39687">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Hinsdale Township HSD 86</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$64,860 - $65,313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6591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DuPage HSD 88</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$62,542 - $66,294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646063986"/>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6400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$81,500 = $55.37/hr.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83DED36E-082A-373D-1D36-547AB4DC797A}"/>
              </a:ext>
            </a:extLst>
          </p:cNvPr>
          <p:cNvGraphicFramePr/>
          <p:nvPr>
            <p:extLst>
              <p:ext uri="{D42A27DB-BD31-4B8C-83A1-F6EECF244321}">
                <p14:modId xmlns:p14="http://schemas.microsoft.com/office/powerpoint/2010/main" val="1310416575"/>
              </p:ext>
            </p:extLst>
          </p:nvPr>
        </p:nvGraphicFramePr>
        <p:xfrm>
          <a:off x="363415" y="1491063"/>
          <a:ext cx="7007324" cy="367213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40912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39687">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Lemont Township HSD 210</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$62,213 - $65,587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$70,871 - $75,038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$79,676 - $96,333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7727">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Naperville Community USD 203</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$57,813 - $62,326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$62,774 - $69,929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$76,376 - $93,491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39687">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Hinsdale Township HSD 86</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$64,860 - $65,313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$72,850 - $75,362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$84,992 - $100,400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6591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DuPage HSD 88</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$62,542 - $66,294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$72,548 - $77,552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$80,053 - $97,565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646063986"/>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517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569396695"/>
              </p:ext>
            </p:extLst>
          </p:nvPr>
        </p:nvGraphicFramePr>
        <p:xfrm>
          <a:off x="363415" y="1491063"/>
          <a:ext cx="8470364" cy="367213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40912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39687">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Lemont Township HSD 210</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$62,213 - $65,587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$70,871 - $75,038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$79,676 - $96,333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$102,186 - $122,725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7727">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Naperville Community USD 203</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$57,813 - $62,326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$62,774 - $69,929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$76,376 - $93,491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$100,353 - $118,536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39687">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Hinsdale Township HSD 86</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$64,860 - $65,313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$72,850 - $75,362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$84,992 - $100,400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$118,904 - $135,427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6591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1F497D"/>
                          </a:solidFill>
                          <a:effectLst/>
                          <a:uLnTx/>
                          <a:uFillTx/>
                          <a:latin typeface="Calibri"/>
                          <a:ea typeface="Calibri"/>
                          <a:cs typeface="Calibri"/>
                          <a:sym typeface="Calibri"/>
                        </a:rPr>
                        <a:t>DuPage HSD 88</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$62,542 - $66,294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$72,548 - $77,552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$80,053 - $97,565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$118,204 - $143,846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646063986"/>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$122,000 = $82.88/hr.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47171176"/>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$134,000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$185,199</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$180,006</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$242,107</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$174,607</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$249,383</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184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$160,000 @ 215 days = $93.02/hr.</a:t>
            </a:r>
          </a:p>
          <a:p>
            <a:pPr algn="ctr" defTabSz="914400">
              <a:defRPr/>
            </a:pPr>
            <a:r>
              <a:rPr lang="en-US" sz="2000" dirty="0">
                <a:solidFill>
                  <a:srgbClr val="7030A0"/>
                </a:solidFill>
                <a:latin typeface="Arial" panose="020B0604020202020204"/>
              </a:rPr>
              <a:t>$212,000 @ 223 days = $118.83/hr.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$2,239 - $14,601</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$1,240 - $12,632</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349</TotalTime>
  <Words>1253</Words>
  <Application>Microsoft Macintosh PowerPoint</Application>
  <PresentationFormat>On-screen Show (4:3)</PresentationFormat>
  <Paragraphs>133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38</cp:revision>
  <dcterms:created xsi:type="dcterms:W3CDTF">2022-08-02T19:12:40Z</dcterms:created>
  <dcterms:modified xsi:type="dcterms:W3CDTF">2026-06-16T19:54:57Z</dcterms:modified>
</cp:coreProperties>
</file>