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95" autoAdjust="0"/>
    <p:restoredTop sz="95618"/>
  </p:normalViewPr>
  <p:slideViewPr>
    <p:cSldViewPr snapToGrid="0" snapToObjects="1">
      <p:cViewPr varScale="1">
        <p:scale>
          <a:sx n="81" d="100"/>
          <a:sy n="81" d="100"/>
        </p:scale>
        <p:origin x="2064" y="25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$57,813 - $66,294</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3973443" y="3483033"/>
            <a:ext cx="1411326"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$100,353 - $143,846</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$77,844</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$432,425*</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$1,761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6.16.26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2026-2027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DuPage County, IL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$2,239 - $14,601</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$1,240 - $12,632</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77860DA1-88CB-DD71-519F-72A668BA46CB}"/>
              </a:ext>
            </a:extLst>
          </p:cNvPr>
          <p:cNvPicPr>
            <a:picLocks noChangeAspect="1"/>
          </p:cNvPicPr>
          <p:nvPr/>
        </p:nvPicPr>
        <p:blipFill>
          <a:blip r:embed="rId21"/>
          <a:stretch>
            <a:fillRect/>
          </a:stretch>
        </p:blipFill>
        <p:spPr>
          <a:xfrm>
            <a:off x="6269270" y="408238"/>
            <a:ext cx="582877" cy="1039853"/>
          </a:xfrm>
          <a:prstGeom prst="rect">
            <a:avLst/>
          </a:prstGeom>
        </p:spPr>
      </p:pic>
      <p:pic>
        <p:nvPicPr>
          <p:cNvPr id="28" name="Picture 2" descr="180 Henderson St, Bensenville, IL 60106">
            <a:extLst>
              <a:ext uri="{FF2B5EF4-FFF2-40B4-BE49-F238E27FC236}">
                <a16:creationId xmlns:a16="http://schemas.microsoft.com/office/drawing/2014/main" id="{715E7D62-6AAD-B0DC-086C-C8ECCF5819BD}"/>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7013" t="14910" r="24769" b="24572"/>
          <a:stretch>
            <a:fillRect/>
          </a:stretch>
        </p:blipFill>
        <p:spPr bwMode="auto">
          <a:xfrm>
            <a:off x="2064799" y="5408938"/>
            <a:ext cx="2492921" cy="1939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1063 Willow Creek Rd, West Chicago, IL 60185">
            <a:extLst>
              <a:ext uri="{FF2B5EF4-FFF2-40B4-BE49-F238E27FC236}">
                <a16:creationId xmlns:a16="http://schemas.microsoft.com/office/drawing/2014/main" id="{3BFBE257-2289-5DFF-96CD-BAF69976D8DF}"/>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r="13310" b="16887"/>
          <a:stretch>
            <a:fillRect/>
          </a:stretch>
        </p:blipFill>
        <p:spPr bwMode="auto">
          <a:xfrm>
            <a:off x="4722468" y="5396365"/>
            <a:ext cx="2733975" cy="1961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$558,000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$122,000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$62,000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$285,000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6996</TotalTime>
  <Words>286</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67</cp:revision>
  <cp:lastPrinted>2023-03-21T15:20:22Z</cp:lastPrinted>
  <dcterms:created xsi:type="dcterms:W3CDTF">2022-05-24T17:15:36Z</dcterms:created>
  <dcterms:modified xsi:type="dcterms:W3CDTF">2026-06-29T21:53:25Z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