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234" autoAdjust="0"/>
  </p:normalViewPr>
  <p:slideViewPr>
    <p:cSldViewPr snapToGrid="0">
      <p:cViewPr varScale="1">
        <p:scale>
          <a:sx n="94" d="100"/>
          <a:sy n="94" d="100"/>
        </p:scale>
        <p:origin x="149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7/13/26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7.13.26 with 2024-2025,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7.13.26 with 2024-2025,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7.13.26 with 2024-2025,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7.13.26 with 2024-2025,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7.13.26 with 2024-2025,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7/13/26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6400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190-day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$67,000 = $44.08/hr.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0BEF4137-903B-FCD9-C755-DF19C511C510}"/>
              </a:ext>
            </a:extLst>
          </p:cNvPr>
          <p:cNvGraphicFramePr/>
          <p:nvPr>
            <p:extLst>
              <p:ext uri="{D42A27DB-BD31-4B8C-83A1-F6EECF244321}">
                <p14:modId xmlns:p14="http://schemas.microsoft.com/office/powerpoint/2010/main" val="369021441"/>
              </p:ext>
            </p:extLst>
          </p:nvPr>
        </p:nvGraphicFramePr>
        <p:xfrm>
          <a:off x="336818" y="1499216"/>
          <a:ext cx="4081244" cy="3884053"/>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07248">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25629">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Chicago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$67,049 - $71,693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25629">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Lemont Township HSD 210</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$62,213 - $65,587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25629">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Lyons Township HSD 204</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$67,398 - $69,959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25629">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Township HSD 211</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(2024-2025)</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$65,047 - $67,112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4260231337"/>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23061"/>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a:solidFill>
                  <a:srgbClr val="7030A0"/>
                </a:solidFill>
                <a:sym typeface="Calibri"/>
              </a:rPr>
              <a:t>→</a:t>
            </a:r>
            <a:r>
              <a:rPr lang="en-US" sz="2400">
                <a:solidFill>
                  <a:srgbClr val="7030A0"/>
                </a:solidFill>
              </a:rPr>
              <a:t> $88,000 = $57.89/</a:t>
            </a:r>
            <a:r>
              <a:rPr lang="en-US" sz="2400" dirty="0">
                <a:solidFill>
                  <a:srgbClr val="7030A0"/>
                </a:solidFill>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0BB830B-FBBB-6F1D-00E9-41E7876CCF9C}"/>
              </a:ext>
            </a:extLst>
          </p:cNvPr>
          <p:cNvGraphicFramePr/>
          <p:nvPr>
            <p:extLst>
              <p:ext uri="{D42A27DB-BD31-4B8C-83A1-F6EECF244321}">
                <p14:modId xmlns:p14="http://schemas.microsoft.com/office/powerpoint/2010/main" val="1991783694"/>
              </p:ext>
            </p:extLst>
          </p:nvPr>
        </p:nvGraphicFramePr>
        <p:xfrm>
          <a:off x="336818" y="1499216"/>
          <a:ext cx="7007324" cy="3884053"/>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07248">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25629">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Chicago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$67,049 - $71,693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$72,744 - $80,119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$77,388 - $84,762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25629">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Lemont Township HSD 210</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$62,213 - $65,587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$70,871 - $75,038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$79,676 - $96,333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25629">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Lyons Township HSD 204</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$67,398 - $69,959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$80,204 - $82,765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$89,639 - $105,006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25629">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Township HSD 211</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(2024-2025)</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$65,047 - $67,112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$78,062 - $80,018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$85,513 - $96,220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4260231337"/>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9414"/>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529717219"/>
              </p:ext>
            </p:extLst>
          </p:nvPr>
        </p:nvGraphicFramePr>
        <p:xfrm>
          <a:off x="336818" y="1499216"/>
          <a:ext cx="8470364" cy="3884053"/>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07248">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25629">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Chicago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$67,049 - $71,693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$72,744 - $80,119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$77,388 - $84,762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$113,184 - $119,527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25629">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Lemont Township HSD 210</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$62,213 - $65,587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$70,871 - $75,038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$79,676 - $96,333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$102,186 - $122,725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25629">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Lyons Township HSD 204</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$67,398 - $69,959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$80,204 - $82,765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$89,639 - $105,006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$123,338 - $140,727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25629">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Township HSD 211</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(2024-2025)</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$65,047 - $67,112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$78,062 - $80,018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$85,513 - $96,220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$121,207 - $131,905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4260231337"/>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$121,400 = $79.87/hr.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012858943"/>
              </p:ext>
            </p:extLst>
          </p:nvPr>
        </p:nvGraphicFramePr>
        <p:xfrm>
          <a:off x="342900" y="2698567"/>
          <a:ext cx="8458200" cy="177922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$119,000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$170,387</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$154,029</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$220,724</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190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$144,000 @ 226 days = $79.65/hr.</a:t>
            </a:r>
          </a:p>
          <a:p>
            <a:pPr algn="ctr" defTabSz="914400">
              <a:defRPr/>
            </a:pPr>
            <a:r>
              <a:rPr lang="en-US" sz="2000" dirty="0">
                <a:solidFill>
                  <a:srgbClr val="7030A0"/>
                </a:solidFill>
                <a:latin typeface="Arial" panose="020B0604020202020204"/>
              </a:rPr>
              <a:t>$190,000 @ 240 days = $98.96/hr.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$605 - $14,436</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$156 - $13,079</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352</TotalTime>
  <Words>1257</Words>
  <Application>Microsoft Macintosh PowerPoint</Application>
  <PresentationFormat>On-screen Show (4:3)</PresentationFormat>
  <Paragraphs>129</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2026-07-13T21:53:03Z</dcterms:modified>
</cp:coreProperties>
</file>