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20" autoAdjust="0"/>
    <p:restoredTop sz="95618"/>
  </p:normalViewPr>
  <p:slideViewPr>
    <p:cSldViewPr snapToGrid="0" snapToObjects="1">
      <p:cViewPr varScale="1">
        <p:scale>
          <a:sx n="115" d="100"/>
          <a:sy n="115" d="100"/>
        </p:scale>
        <p:origin x="192" y="248"/>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7/13/26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7/13/26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7/13/26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$62,213 - $71,693</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3958006" y="3483033"/>
            <a:ext cx="1426763"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$102,186 - $140,727</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$84,136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$326,039*</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$1,761</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7.13.26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Cook County, IL</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31231" y="7465768"/>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$605 - $14,436</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$156 - $13,079</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27" name="Picture 26">
            <a:extLst>
              <a:ext uri="{FF2B5EF4-FFF2-40B4-BE49-F238E27FC236}">
                <a16:creationId xmlns:a16="http://schemas.microsoft.com/office/drawing/2014/main" id="{4DDFB54C-FF08-B5D0-F8B0-6D075972F70E}"/>
              </a:ext>
            </a:extLst>
          </p:cNvPr>
          <p:cNvPicPr>
            <a:picLocks noChangeAspect="1"/>
          </p:cNvPicPr>
          <p:nvPr/>
        </p:nvPicPr>
        <p:blipFill>
          <a:blip r:embed="rId21"/>
          <a:stretch>
            <a:fillRect/>
          </a:stretch>
        </p:blipFill>
        <p:spPr>
          <a:xfrm>
            <a:off x="6261310" y="409268"/>
            <a:ext cx="588504" cy="1049891"/>
          </a:xfrm>
          <a:prstGeom prst="rect">
            <a:avLst/>
          </a:prstGeom>
        </p:spPr>
      </p:pic>
      <p:pic>
        <p:nvPicPr>
          <p:cNvPr id="28" name="Picture 27" descr="(undisclosed Address), Streamwood, IL 60107">
            <a:extLst>
              <a:ext uri="{FF2B5EF4-FFF2-40B4-BE49-F238E27FC236}">
                <a16:creationId xmlns:a16="http://schemas.microsoft.com/office/drawing/2014/main" id="{C40375D6-B916-DC25-0F5C-E81DFCD5AF1A}"/>
              </a:ext>
            </a:extLst>
          </p:cNvPr>
          <p:cNvPicPr>
            <a:picLocks noChangeAspect="1"/>
          </p:cNvPicPr>
          <p:nvPr/>
        </p:nvPicPr>
        <p:blipFill>
          <a:blip r:embed="rId22"/>
          <a:srcRect l="-1" r="2948" b="5649"/>
          <a:stretch>
            <a:fillRect/>
          </a:stretch>
        </p:blipFill>
        <p:spPr>
          <a:xfrm>
            <a:off x="1881482" y="5345784"/>
            <a:ext cx="2807663" cy="20425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$67,000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$287,000</a:t>
            </a:r>
          </a:p>
        </p:txBody>
      </p:sp>
      <p:pic>
        <p:nvPicPr>
          <p:cNvPr id="34" name="Picture 33" descr="1324 Chartwell Rd, Schaumburg, IL 60195">
            <a:extLst>
              <a:ext uri="{FF2B5EF4-FFF2-40B4-BE49-F238E27FC236}">
                <a16:creationId xmlns:a16="http://schemas.microsoft.com/office/drawing/2014/main" id="{13597AF0-82EE-CBC0-DDCB-F72A171F304F}"/>
              </a:ext>
            </a:extLst>
          </p:cNvPr>
          <p:cNvPicPr>
            <a:picLocks noChangeAspect="1"/>
          </p:cNvPicPr>
          <p:nvPr/>
        </p:nvPicPr>
        <p:blipFill>
          <a:blip r:embed="rId23"/>
          <a:stretch>
            <a:fillRect/>
          </a:stretch>
        </p:blipFill>
        <p:spPr>
          <a:xfrm>
            <a:off x="4775831" y="5340355"/>
            <a:ext cx="2742072" cy="20519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4" name="Rectangle: Rounded Corners 73">
            <a:extLst>
              <a:ext uri="{FF2B5EF4-FFF2-40B4-BE49-F238E27FC236}">
                <a16:creationId xmlns:a16="http://schemas.microsoft.com/office/drawing/2014/main" id="{67096C67-6C18-4409-8890-F1F93A99C7FC}"/>
              </a:ext>
            </a:extLst>
          </p:cNvPr>
          <p:cNvSpPr/>
          <p:nvPr/>
        </p:nvSpPr>
        <p:spPr>
          <a:xfrm>
            <a:off x="5147341"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$121,400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43" name="Parallelogram 42">
            <a:extLst>
              <a:ext uri="{FF2B5EF4-FFF2-40B4-BE49-F238E27FC236}">
                <a16:creationId xmlns:a16="http://schemas.microsoft.com/office/drawing/2014/main" id="{62BBB03F-3946-47D5-8C3C-CFE3A30AB093}"/>
              </a:ext>
            </a:extLst>
          </p:cNvPr>
          <p:cNvSpPr/>
          <p:nvPr/>
        </p:nvSpPr>
        <p:spPr>
          <a:xfrm>
            <a:off x="5479664"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$540,000</a:t>
            </a: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2.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6980</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2026-07-13T22:01:13Z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