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60" d="100"/>
          <a:sy n="60" d="100"/>
        </p:scale>
        <p:origin x="342" y="36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4/13/2023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4/13/2023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4/13/2023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6424D65-54C9-4779-9A87-FAD2BFB370F8}"/>
              </a:ext>
            </a:extLst>
          </p:cNvPr>
          <p:cNvPicPr>
            <a:picLocks noChangeAspect="1"/>
          </p:cNvPicPr>
          <p:nvPr/>
        </p:nvPicPr>
        <p:blipFill rotWithShape="1">
          <a:blip r:embed="rId3">
            <a:extLst>
              <a:ext uri="{28A0092B-C50C-407E-A947-70E740481C1C}">
                <a14:useLocalDpi xmlns:a14="http://schemas.microsoft.com/office/drawing/2010/main" val="0"/>
              </a:ext>
            </a:extLst>
          </a:blip>
          <a:srcRect l="7853" r="7372" b="12216"/>
          <a:stretch/>
        </p:blipFill>
        <p:spPr bwMode="auto">
          <a:xfrm>
            <a:off x="4772800" y="5414083"/>
            <a:ext cx="2581403" cy="1945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F3B5D4E2-D503-B713-2E4B-40CB39E68688}"/>
              </a:ext>
            </a:extLst>
          </p:cNvPr>
          <p:cNvPicPr>
            <a:picLocks noChangeAspect="1"/>
          </p:cNvPicPr>
          <p:nvPr/>
        </p:nvPicPr>
        <p:blipFill rotWithShape="1">
          <a:blip r:embed="rId4">
            <a:extLst>
              <a:ext uri="{28A0092B-C50C-407E-A947-70E740481C1C}">
                <a14:useLocalDpi xmlns:a14="http://schemas.microsoft.com/office/drawing/2010/main" val="0"/>
              </a:ext>
            </a:extLst>
          </a:blip>
          <a:srcRect l="7532" b="20086"/>
          <a:stretch/>
        </p:blipFill>
        <p:spPr bwMode="auto">
          <a:xfrm>
            <a:off x="2005532" y="5382059"/>
            <a:ext cx="2543879" cy="1982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$46,038-$61,990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$95,759- $124,042</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$84,604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$276,000*</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$1,299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04404" y="9145702"/>
            <a:ext cx="103425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.4.13.23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Cook County, IL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$421,000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$199,600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$53,500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$109,050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$540-$7,200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150 -$5,690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1026" name="Picture 2" descr="Cook County, Illinois - Wikipedia">
            <a:extLst>
              <a:ext uri="{FF2B5EF4-FFF2-40B4-BE49-F238E27FC236}">
                <a16:creationId xmlns:a16="http://schemas.microsoft.com/office/drawing/2014/main" id="{7D248F91-B2C0-17DB-2870-D10838C1E0C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74346" y="409269"/>
            <a:ext cx="595890" cy="106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6946</TotalTime>
  <Words>283</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57</cp:revision>
  <cp:lastPrinted>2023-03-21T15:20:22Z</cp:lastPrinted>
  <dcterms:created xsi:type="dcterms:W3CDTF">2022-05-24T17:15:36Z</dcterms:created>
  <dcterms:modified xsi:type="dcterms:W3CDTF">2023-04-14T03:33:03Z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