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18"/>
  </p:normalViewPr>
  <p:slideViewPr>
    <p:cSldViewPr snapToGrid="0" snapToObjects="1">
      <p:cViewPr>
        <p:scale>
          <a:sx n="100" d="100"/>
          <a:sy n="100" d="100"/>
        </p:scale>
        <p:origin x="1358" y="5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8182AF2D-6D09-3B46-C19E-A9BE060FC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545" y="5755131"/>
            <a:ext cx="2655532" cy="199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90B61CF6-227E-1832-523D-82B795380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95" y="5747974"/>
            <a:ext cx="2674620" cy="200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Cass, Morgan, and Scott County, IL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$37,715-$39,478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$58,366- $59,315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$43,004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$105,547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$707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613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$37,715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$58,366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$129,999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97791" y="8668398"/>
            <a:ext cx="1146469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8.5.22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$244,400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Picture 2" descr="Illinois County Map">
            <a:extLst>
              <a:ext uri="{FF2B5EF4-FFF2-40B4-BE49-F238E27FC236}">
                <a16:creationId xmlns:a16="http://schemas.microsoft.com/office/drawing/2014/main" id="{C6C91D68-A2CA-C9D7-D035-736AD755DA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9" t="42450" r="58591" b="45464"/>
          <a:stretch/>
        </p:blipFill>
        <p:spPr bwMode="auto">
          <a:xfrm>
            <a:off x="5566418" y="425506"/>
            <a:ext cx="845038" cy="85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11</TotalTime>
  <Words>214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Besnik Abrashi</dc:creator>
  <cp:lastModifiedBy>Besnik Abrashi</cp:lastModifiedBy>
  <cp:revision>1</cp:revision>
  <cp:lastPrinted>2022-01-11T16:09:34Z</cp:lastPrinted>
  <dcterms:created xsi:type="dcterms:W3CDTF">2022-08-05T23:10:28Z</dcterms:created>
  <dcterms:modified xsi:type="dcterms:W3CDTF">2022-08-05T23:21:35Z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