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235" dt="2023-06-28T16:29:19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24" r="16624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7504" y="111273"/>
            <a:ext cx="807199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FFFFFF"/>
                </a:solidFill>
                <a:latin typeface="Raleway Bold"/>
              </a:rPr>
              <a:t>Optimist or Pessimist?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49128" y="1499682"/>
            <a:ext cx="6664893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aleway Bold"/>
              </a:rPr>
              <a:t>The optimist sees the glass half full.</a:t>
            </a:r>
          </a:p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aleway Bold"/>
              </a:rPr>
              <a:t>The pessimist sees the glass half empty.</a:t>
            </a:r>
          </a:p>
          <a:p>
            <a:pPr algn="r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Raleway Bold"/>
            </a:endParaRPr>
          </a:p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aleway Bold"/>
              </a:rPr>
              <a:t>The Chemistry teacher sees the glass completely full... </a:t>
            </a:r>
          </a:p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Raleway Bold"/>
              </a:rPr>
              <a:t>half with liquid and half with air.</a:t>
            </a:r>
          </a:p>
          <a:p>
            <a:pPr algn="r">
              <a:lnSpc>
                <a:spcPts val="4200"/>
              </a:lnSpc>
            </a:pPr>
            <a:endParaRPr lang="en-US" sz="3000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23</cp:revision>
  <dcterms:created xsi:type="dcterms:W3CDTF">2006-08-16T00:00:00Z</dcterms:created>
  <dcterms:modified xsi:type="dcterms:W3CDTF">2023-06-28T16:29:31Z</dcterms:modified>
  <dc:identifier>DAFfQ1ufupU</dc:identifier>
</cp:coreProperties>
</file>