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11/15/22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11/15/22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6F24B2B0-5503-9C78-98FB-3530D96DE2B1}"/>
              </a:ext>
            </a:extLst>
          </p:cNvPr>
          <p:cNvGraphicFramePr/>
          <p:nvPr>
            <p:extLst>
              <p:ext uri="{D42A27DB-BD31-4B8C-83A1-F6EECF244321}">
                <p14:modId xmlns:p14="http://schemas.microsoft.com/office/powerpoint/2010/main" val="974465621"/>
              </p:ext>
            </p:extLst>
          </p:nvPr>
        </p:nvGraphicFramePr>
        <p:xfrm>
          <a:off x="363415" y="3411668"/>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Rockdale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$50,712 -$51,712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4BFC12D4-A062-3C4D-F64B-41751BDC5AC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$33.55/hr.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D2C03035-8567-DB76-647A-B7450B29CD7B}"/>
              </a:ext>
            </a:extLst>
          </p:cNvPr>
          <p:cNvSpPr txBox="1"/>
          <p:nvPr/>
        </p:nvSpPr>
        <p:spPr>
          <a:xfrm>
            <a:off x="1896057" y="2374428"/>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0DED3295-3326-EFB0-2D71-4E2550C38F8E}"/>
              </a:ext>
            </a:extLst>
          </p:cNvPr>
          <p:cNvGraphicFramePr/>
          <p:nvPr>
            <p:extLst>
              <p:ext uri="{D42A27DB-BD31-4B8C-83A1-F6EECF244321}">
                <p14:modId xmlns:p14="http://schemas.microsoft.com/office/powerpoint/2010/main" val="742190272"/>
              </p:ext>
            </p:extLst>
          </p:nvPr>
        </p:nvGraphicFramePr>
        <p:xfrm>
          <a:off x="363415" y="3411668"/>
          <a:ext cx="554428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Rockdale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$50,712 -$51,712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$55,712 - $56,712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8BB9DD8C-DA68-DF94-A435-8F1ED544D2B9}"/>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$56,000 = $36.84/hr.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D62C6CDC-C637-EAD2-DF13-6C36EF9057D9}"/>
              </a:ext>
            </a:extLst>
          </p:cNvPr>
          <p:cNvSpPr txBox="1"/>
          <p:nvPr/>
        </p:nvSpPr>
        <p:spPr>
          <a:xfrm>
            <a:off x="1896057" y="2374428"/>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70736851"/>
              </p:ext>
            </p:extLst>
          </p:nvPr>
        </p:nvGraphicFramePr>
        <p:xfrm>
          <a:off x="363415" y="3411668"/>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Rockdale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$50,712 -$51,712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$55,712 - $56,712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$62,234 - $63,334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$73,234 -$74,334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$74,000 = $48.68/hr.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TextBox 1">
            <a:extLst>
              <a:ext uri="{FF2B5EF4-FFF2-40B4-BE49-F238E27FC236}">
                <a16:creationId xmlns:a16="http://schemas.microsoft.com/office/drawing/2014/main" id="{F3459307-3F64-E7CA-319E-3D7520E7ECC1}"/>
              </a:ext>
            </a:extLst>
          </p:cNvPr>
          <p:cNvSpPr txBox="1"/>
          <p:nvPr/>
        </p:nvSpPr>
        <p:spPr>
          <a:xfrm>
            <a:off x="1896057" y="2374428"/>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621554729"/>
              </p:ext>
            </p:extLst>
          </p:nvPr>
        </p:nvGraphicFramePr>
        <p:xfrm>
          <a:off x="399196" y="284195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230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$71,002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$138,719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$83,931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$164,649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Rockdale County Public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$54.35/hr.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283</TotalTime>
  <Words>939</Words>
  <Application>Microsoft Macintosh PowerPoint</Application>
  <PresentationFormat>On-screen Show (4:3)</PresentationFormat>
  <Paragraphs>79</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Rockdale County Public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26</cp:revision>
  <dcterms:created xsi:type="dcterms:W3CDTF">2022-08-02T19:12:40Z</dcterms:created>
  <dcterms:modified xsi:type="dcterms:W3CDTF">2022-11-15T15:46:19Z</dcterms:modified>
</cp:coreProperties>
</file>