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11/11/22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11/11/22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11/11/22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11/11/22 with 2022-23 salary schedules</a:t>
            </a:r>
          </a:p>
          <a:p>
            <a:pPr marL="0" lvl="0" indent="0" algn="l" rtl="0">
              <a:spcBef>
                <a:spcPts val="0"/>
              </a:spcBef>
              <a:spcAft>
                <a:spcPts val="0"/>
              </a:spcAft>
              <a:buClr>
                <a:schemeClr val="dk1"/>
              </a:buClr>
              <a:buSzPts val="1200"/>
              <a:buFont typeface="Calibri"/>
              <a:buNone/>
            </a:pPr>
            <a:endParaRPr lang="en-US" b="1"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 </a:t>
            </a:r>
            <a:r>
              <a:rPr lang="en-US" dirty="0"/>
              <a:t>New math and science teachers in Georgia start at a 5</a:t>
            </a:r>
            <a:r>
              <a:rPr lang="en-US" baseline="30000" dirty="0"/>
              <a:t>th</a:t>
            </a:r>
            <a:r>
              <a:rPr lang="en-US" dirty="0"/>
              <a:t>-year teacher’s salary. (Reflected in the table.) ***</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11/11/22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11/11/22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11/11/22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553B1325-CBC1-4F48-0037-0672891134B9}"/>
              </a:ext>
            </a:extLst>
          </p:cNvPr>
          <p:cNvGraphicFramePr/>
          <p:nvPr>
            <p:extLst>
              <p:ext uri="{D42A27DB-BD31-4B8C-83A1-F6EECF244321}">
                <p14:modId xmlns:p14="http://schemas.microsoft.com/office/powerpoint/2010/main" val="1540493399"/>
              </p:ext>
            </p:extLst>
          </p:nvPr>
        </p:nvGraphicFramePr>
        <p:xfrm>
          <a:off x="363415" y="2742865"/>
          <a:ext cx="408124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Atlanta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$55,091 -$56,285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Fulton County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$54,118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0D6638AB-FAC1-AFAA-7BFE-2BC8B03DEE1C}"/>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$36.18/hr.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4" name="TextBox 3">
            <a:extLst>
              <a:ext uri="{FF2B5EF4-FFF2-40B4-BE49-F238E27FC236}">
                <a16:creationId xmlns:a16="http://schemas.microsoft.com/office/drawing/2014/main" id="{82C7B375-05FC-FD8A-7549-C7249FF53E99}"/>
              </a:ext>
            </a:extLst>
          </p:cNvPr>
          <p:cNvSpPr txBox="1"/>
          <p:nvPr/>
        </p:nvSpPr>
        <p:spPr>
          <a:xfrm>
            <a:off x="1908151" y="2033340"/>
            <a:ext cx="5380891" cy="646331"/>
          </a:xfrm>
          <a:prstGeom prst="rect">
            <a:avLst/>
          </a:prstGeom>
          <a:noFill/>
        </p:spPr>
        <p:txBody>
          <a:bodyPr wrap="square" rtlCol="0">
            <a:spAutoFit/>
          </a:bodyPr>
          <a:lstStyle/>
          <a:p>
            <a:r>
              <a:rPr lang="en-US" dirty="0"/>
              <a:t>New math and science teachers in Georgia start at a 5</a:t>
            </a:r>
            <a:r>
              <a:rPr lang="en-US" baseline="30000" dirty="0"/>
              <a:t>th</a:t>
            </a:r>
            <a:r>
              <a:rPr lang="en-US" dirty="0"/>
              <a:t>-year teacher’s salary. (Reflected in the table.)</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ADBBC81A-4B45-292F-3D16-A1841BCE2B04}"/>
              </a:ext>
            </a:extLst>
          </p:cNvPr>
          <p:cNvGraphicFramePr/>
          <p:nvPr>
            <p:extLst>
              <p:ext uri="{D42A27DB-BD31-4B8C-83A1-F6EECF244321}">
                <p14:modId xmlns:p14="http://schemas.microsoft.com/office/powerpoint/2010/main" val="2852841757"/>
              </p:ext>
            </p:extLst>
          </p:nvPr>
        </p:nvGraphicFramePr>
        <p:xfrm>
          <a:off x="363415" y="2742865"/>
          <a:ext cx="554428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Atlanta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$55,091 -$56,285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$60,186 - $61,204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Fulton County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$54,118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$57,963 -$59,438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B79AB145-C532-E84E-EA00-AE228F008028}"/>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$39.47/hr.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4" name="TextBox 3">
            <a:extLst>
              <a:ext uri="{FF2B5EF4-FFF2-40B4-BE49-F238E27FC236}">
                <a16:creationId xmlns:a16="http://schemas.microsoft.com/office/drawing/2014/main" id="{559CAF62-ABEB-82E9-035F-3779020B0949}"/>
              </a:ext>
            </a:extLst>
          </p:cNvPr>
          <p:cNvSpPr txBox="1"/>
          <p:nvPr/>
        </p:nvSpPr>
        <p:spPr>
          <a:xfrm>
            <a:off x="1908151" y="2033340"/>
            <a:ext cx="5380891" cy="646331"/>
          </a:xfrm>
          <a:prstGeom prst="rect">
            <a:avLst/>
          </a:prstGeom>
          <a:noFill/>
        </p:spPr>
        <p:txBody>
          <a:bodyPr wrap="square" rtlCol="0">
            <a:spAutoFit/>
          </a:bodyPr>
          <a:lstStyle/>
          <a:p>
            <a:r>
              <a:rPr lang="en-US" dirty="0"/>
              <a:t>New math and science teachers in Georgia start at a 5</a:t>
            </a:r>
            <a:r>
              <a:rPr lang="en-US" baseline="30000" dirty="0"/>
              <a:t>th</a:t>
            </a:r>
            <a:r>
              <a:rPr lang="en-US" dirty="0"/>
              <a:t>-year teacher’s salary. (Reflected in the table.)</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187879657"/>
              </p:ext>
            </p:extLst>
          </p:nvPr>
        </p:nvGraphicFramePr>
        <p:xfrm>
          <a:off x="363415" y="2742865"/>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Atlanta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$55,091 -$56,285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$60,186 - $61,204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$66,004 - $67,125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$77,568 -$78,324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Fulton County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$54,118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$57,963 -$59,438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$65,187 -$65,414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$80,908 -$83,014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$80,000 = $52.63/hr.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
        <p:nvSpPr>
          <p:cNvPr id="2" name="TextBox 1">
            <a:extLst>
              <a:ext uri="{FF2B5EF4-FFF2-40B4-BE49-F238E27FC236}">
                <a16:creationId xmlns:a16="http://schemas.microsoft.com/office/drawing/2014/main" id="{FB775BBC-F85D-32F9-8E50-1528EAFF6D82}"/>
              </a:ext>
            </a:extLst>
          </p:cNvPr>
          <p:cNvSpPr txBox="1"/>
          <p:nvPr/>
        </p:nvSpPr>
        <p:spPr>
          <a:xfrm>
            <a:off x="1908151" y="2033340"/>
            <a:ext cx="5380891" cy="646331"/>
          </a:xfrm>
          <a:prstGeom prst="rect">
            <a:avLst/>
          </a:prstGeom>
          <a:noFill/>
        </p:spPr>
        <p:txBody>
          <a:bodyPr wrap="square" rtlCol="0">
            <a:spAutoFit/>
          </a:bodyPr>
          <a:lstStyle/>
          <a:p>
            <a:r>
              <a:rPr lang="en-US" dirty="0"/>
              <a:t>New math and science teachers in Georgia start at a 5</a:t>
            </a:r>
            <a:r>
              <a:rPr lang="en-US" baseline="30000" dirty="0"/>
              <a:t>th</a:t>
            </a:r>
            <a:r>
              <a:rPr lang="en-US" dirty="0"/>
              <a:t>-year teacher’s salary. (Reflected in the table.)</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062521643"/>
              </p:ext>
            </p:extLst>
          </p:nvPr>
        </p:nvGraphicFramePr>
        <p:xfrm>
          <a:off x="342900" y="2643382"/>
          <a:ext cx="8458200" cy="2714064"/>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546129">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722645">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225-231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$82,300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$124,346</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722645">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235-252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$103,673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$157,010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722645">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235-252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$119,382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$190,906</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Atlanta and Fulton County 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11930"/>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190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21542" y="6011930"/>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$54.35/hr.</a:t>
            </a:r>
          </a:p>
          <a:p>
            <a:pPr algn="ctr" defTabSz="914400">
              <a:defRPr/>
            </a:pPr>
            <a:r>
              <a:rPr lang="en-US" sz="2000" dirty="0">
                <a:solidFill>
                  <a:srgbClr val="7030A0"/>
                </a:solidFill>
                <a:latin typeface="Arial" panose="020B0604020202020204"/>
              </a:rPr>
              <a:t>$150,000 = $76.53/hr.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295</TotalTime>
  <Words>1016</Words>
  <Application>Microsoft Macintosh PowerPoint</Application>
  <PresentationFormat>On-screen Show (4:3)</PresentationFormat>
  <Paragraphs>96</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Atlanta and Fulton County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34</cp:revision>
  <dcterms:created xsi:type="dcterms:W3CDTF">2022-08-02T19:12:40Z</dcterms:created>
  <dcterms:modified xsi:type="dcterms:W3CDTF">2022-11-11T22:20:37Z</dcterms:modified>
</cp:coreProperties>
</file>