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28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6" r="10503" b="11611"/>
          <a:stretch/>
        </p:blipFill>
        <p:spPr>
          <a:xfrm>
            <a:off x="3664040" y="5802319"/>
            <a:ext cx="2596894" cy="184988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34" r="3267" b="17190"/>
          <a:stretch/>
        </p:blipFill>
        <p:spPr>
          <a:xfrm>
            <a:off x="621398" y="5816425"/>
            <a:ext cx="2596896" cy="1847768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Forsyth County, GA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$51,769 - $52,900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$76,518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$53,872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$597,013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$1,185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87193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$52,000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$76,000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11.15.22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6206" t="-6038" r="-2034" b="-2164"/>
          <a:stretch/>
        </p:blipFill>
        <p:spPr>
          <a:xfrm>
            <a:off x="5464621" y="208670"/>
            <a:ext cx="1156451" cy="1339392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208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12</cp:revision>
  <cp:lastPrinted>2022-01-11T16:09:34Z</cp:lastPrinted>
  <dcterms:created xsi:type="dcterms:W3CDTF">2022-11-15T14:44:12Z</dcterms:created>
  <dcterms:modified xsi:type="dcterms:W3CDTF">2022-11-15T15:00:01Z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