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11/14/22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11/14/22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11/14/22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11/14/22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11/14/22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11/14/22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5AFB00CB-00C1-6106-B537-477BB115EB9A}"/>
              </a:ext>
            </a:extLst>
          </p:cNvPr>
          <p:cNvGraphicFramePr/>
          <p:nvPr>
            <p:extLst>
              <p:ext uri="{D42A27DB-BD31-4B8C-83A1-F6EECF244321}">
                <p14:modId xmlns:p14="http://schemas.microsoft.com/office/powerpoint/2010/main" val="902673612"/>
              </p:ext>
            </p:extLst>
          </p:nvPr>
        </p:nvGraphicFramePr>
        <p:xfrm>
          <a:off x="363415" y="2983036"/>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Cobb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$55,442 -$56,380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Marietta City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$54,444 -$55,210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EE4E8EC0-1044-E078-66D1-039CA527BC3E}"/>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$36.18/hr.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ACB60B6B-1461-C21A-474C-5EAC148EB4F9}"/>
              </a:ext>
            </a:extLst>
          </p:cNvPr>
          <p:cNvSpPr txBox="1"/>
          <p:nvPr/>
        </p:nvSpPr>
        <p:spPr>
          <a:xfrm>
            <a:off x="1908151" y="2033340"/>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EABA11E9-D1A2-518A-51E2-FB099E27AD39}"/>
              </a:ext>
            </a:extLst>
          </p:cNvPr>
          <p:cNvGraphicFramePr/>
          <p:nvPr>
            <p:extLst>
              <p:ext uri="{D42A27DB-BD31-4B8C-83A1-F6EECF244321}">
                <p14:modId xmlns:p14="http://schemas.microsoft.com/office/powerpoint/2010/main" val="343722"/>
              </p:ext>
            </p:extLst>
          </p:nvPr>
        </p:nvGraphicFramePr>
        <p:xfrm>
          <a:off x="363415" y="2983036"/>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Cobb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$55,442 -$56,380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$65,003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Marietta City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$54,444 -$55,210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$61,140 -$62,583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912855FD-FCF9-2AFF-F3A2-607E9C66F6ED}"/>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$63,000 = $44.45/hr.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DDA90080-F566-DFE5-8189-6BF79D8FF2E6}"/>
              </a:ext>
            </a:extLst>
          </p:cNvPr>
          <p:cNvSpPr txBox="1"/>
          <p:nvPr/>
        </p:nvSpPr>
        <p:spPr>
          <a:xfrm>
            <a:off x="1908151" y="2033340"/>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858729344"/>
              </p:ext>
            </p:extLst>
          </p:nvPr>
        </p:nvGraphicFramePr>
        <p:xfrm>
          <a:off x="363415" y="2983036"/>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Cobb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$55,442 -$56,380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$65,003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$73,789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$85,825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Marietta City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$54,444 -$55,210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$61,140 -$62,583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$68,530 -$70,485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$79,733 -$80,878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$82,000 = $53.95/hr.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TextBox 1">
            <a:extLst>
              <a:ext uri="{FF2B5EF4-FFF2-40B4-BE49-F238E27FC236}">
                <a16:creationId xmlns:a16="http://schemas.microsoft.com/office/drawing/2014/main" id="{4FB219F6-B3A4-3263-9126-6E8F2C917D05}"/>
              </a:ext>
            </a:extLst>
          </p:cNvPr>
          <p:cNvSpPr txBox="1"/>
          <p:nvPr/>
        </p:nvSpPr>
        <p:spPr>
          <a:xfrm>
            <a:off x="1908151" y="2033340"/>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671220163"/>
              </p:ext>
            </p:extLst>
          </p:nvPr>
        </p:nvGraphicFramePr>
        <p:xfrm>
          <a:off x="399196" y="2873799"/>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$72,931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$125,839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235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$106,968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$166,570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Cobb County (two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a:t>
            </a:r>
            <a:r>
              <a:rPr lang="en-US" sz="2000">
                <a:solidFill>
                  <a:srgbClr val="7030A0"/>
                </a:solidFill>
                <a:latin typeface="Arial" panose="020B0604020202020204"/>
              </a:rPr>
              <a:t>= $56.82/</a:t>
            </a:r>
            <a:r>
              <a:rPr lang="en-US" sz="2000" dirty="0">
                <a:solidFill>
                  <a:srgbClr val="7030A0"/>
                </a:solidFill>
                <a:latin typeface="Arial" panose="020B0604020202020204"/>
              </a:rPr>
              <a:t>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285</TotalTime>
  <Words>976</Words>
  <Application>Microsoft Macintosh PowerPoint</Application>
  <PresentationFormat>On-screen Show (4:3)</PresentationFormat>
  <Paragraphs>89</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Cobb County (two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26</cp:revision>
  <dcterms:created xsi:type="dcterms:W3CDTF">2022-08-02T19:12:40Z</dcterms:created>
  <dcterms:modified xsi:type="dcterms:W3CDTF">2022-11-14T19:44:49Z</dcterms:modified>
</cp:coreProperties>
</file>