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28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0000"/>
                    </a14:imgEffect>
                  </a14:imgLayer>
                </a14:imgProps>
              </a:ext>
            </a:extLst>
          </a:blip>
          <a:srcRect l="5948" r="5948"/>
          <a:stretch/>
        </p:blipFill>
        <p:spPr>
          <a:xfrm>
            <a:off x="3687884" y="5815694"/>
            <a:ext cx="2596896" cy="1849884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8" t="8094" r="8735" b="10852"/>
          <a:stretch/>
        </p:blipFill>
        <p:spPr>
          <a:xfrm>
            <a:off x="608963" y="5785090"/>
            <a:ext cx="2596896" cy="184776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Cobb County, GA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$54,444 - $56,380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$79,733 -  $85,825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$69,420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$421,179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$1,185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2305" y="4274836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$210,000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11.14.22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$380,000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11429" t="-2596" r="-5860" b="-2162"/>
          <a:stretch/>
        </p:blipFill>
        <p:spPr>
          <a:xfrm>
            <a:off x="5412248" y="280634"/>
            <a:ext cx="1193950" cy="1235558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11</cp:revision>
  <cp:lastPrinted>2022-01-11T16:09:34Z</cp:lastPrinted>
  <dcterms:created xsi:type="dcterms:W3CDTF">2022-11-14T19:45:23Z</dcterms:created>
  <dcterms:modified xsi:type="dcterms:W3CDTF">2022-11-14T20:45:12Z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