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11/29/22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3AF108D4-BC44-641B-D02C-BAE11FD0A392}"/>
              </a:ext>
            </a:extLst>
          </p:cNvPr>
          <p:cNvGraphicFramePr/>
          <p:nvPr>
            <p:extLst>
              <p:ext uri="{D42A27DB-BD31-4B8C-83A1-F6EECF244321}">
                <p14:modId xmlns:p14="http://schemas.microsoft.com/office/powerpoint/2010/main" val="2606765846"/>
              </p:ext>
            </p:extLst>
          </p:nvPr>
        </p:nvGraphicFramePr>
        <p:xfrm>
          <a:off x="363415" y="3477386"/>
          <a:ext cx="408124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Clarke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$46,144 -$47,783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248FD3D2-6A60-679B-E0A5-2BDC19B50FCD}"/>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$47,000 = $30.92/hr.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4" name="TextBox 3">
            <a:extLst>
              <a:ext uri="{FF2B5EF4-FFF2-40B4-BE49-F238E27FC236}">
                <a16:creationId xmlns:a16="http://schemas.microsoft.com/office/drawing/2014/main" id="{EE0D8120-787D-BB57-E3C3-E0A89D7B2FAD}"/>
              </a:ext>
            </a:extLst>
          </p:cNvPr>
          <p:cNvSpPr txBox="1"/>
          <p:nvPr/>
        </p:nvSpPr>
        <p:spPr>
          <a:xfrm>
            <a:off x="1896057" y="2374428"/>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15A0F93A-4AE5-F209-912B-2A5DE5BE6DD7}"/>
              </a:ext>
            </a:extLst>
          </p:cNvPr>
          <p:cNvGraphicFramePr/>
          <p:nvPr>
            <p:extLst>
              <p:ext uri="{D42A27DB-BD31-4B8C-83A1-F6EECF244321}">
                <p14:modId xmlns:p14="http://schemas.microsoft.com/office/powerpoint/2010/main" val="3421950521"/>
              </p:ext>
            </p:extLst>
          </p:nvPr>
        </p:nvGraphicFramePr>
        <p:xfrm>
          <a:off x="363415" y="3477386"/>
          <a:ext cx="554428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Clarke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$46,144 -$47,783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$53,834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39972BD9-A62A-B423-AFCF-B1F0CC0FB276}"/>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$54,000 = $35.53/hr.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4" name="TextBox 3">
            <a:extLst>
              <a:ext uri="{FF2B5EF4-FFF2-40B4-BE49-F238E27FC236}">
                <a16:creationId xmlns:a16="http://schemas.microsoft.com/office/drawing/2014/main" id="{7E839729-DEE8-2145-9C52-6AE4C49E1939}"/>
              </a:ext>
            </a:extLst>
          </p:cNvPr>
          <p:cNvSpPr txBox="1"/>
          <p:nvPr/>
        </p:nvSpPr>
        <p:spPr>
          <a:xfrm>
            <a:off x="1896057" y="2374428"/>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472577665"/>
              </p:ext>
            </p:extLst>
          </p:nvPr>
        </p:nvGraphicFramePr>
        <p:xfrm>
          <a:off x="363415" y="3477386"/>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Clarke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$46,144 -$47,783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$53,834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$61,135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$70,000 = $46.05/hr.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2" name="TextBox 1">
            <a:extLst>
              <a:ext uri="{FF2B5EF4-FFF2-40B4-BE49-F238E27FC236}">
                <a16:creationId xmlns:a16="http://schemas.microsoft.com/office/drawing/2014/main" id="{7806E883-C67E-1FEB-81C6-1ED21FCF4F90}"/>
              </a:ext>
            </a:extLst>
          </p:cNvPr>
          <p:cNvSpPr txBox="1"/>
          <p:nvPr/>
        </p:nvSpPr>
        <p:spPr>
          <a:xfrm>
            <a:off x="1896057" y="2374428"/>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114636284"/>
              </p:ext>
            </p:extLst>
          </p:nvPr>
        </p:nvGraphicFramePr>
        <p:xfrm>
          <a:off x="342900" y="2913863"/>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$75,851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$110,521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$96,878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$141,159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Clarke County School District</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$80,000 = $45.45/hr.</a:t>
            </a:r>
          </a:p>
          <a:p>
            <a:pPr algn="ctr" defTabSz="914400">
              <a:defRPr/>
            </a:pPr>
            <a:r>
              <a:rPr lang="en-US" sz="2000" dirty="0">
                <a:solidFill>
                  <a:srgbClr val="7030A0"/>
                </a:solidFill>
                <a:latin typeface="Arial" panose="020B0604020202020204"/>
              </a:rPr>
              <a:t>$120,000 = $62.50/hr.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291</TotalTime>
  <Words>933</Words>
  <Application>Microsoft Macintosh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Clarke County School District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35</cp:revision>
  <dcterms:created xsi:type="dcterms:W3CDTF">2022-08-02T19:12:40Z</dcterms:created>
  <dcterms:modified xsi:type="dcterms:W3CDTF">2022-11-29T18:16:31Z</dcterms:modified>
</cp:coreProperties>
</file>