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81" d="100"/>
          <a:sy n="81" d="100"/>
        </p:scale>
        <p:origin x="66" y="1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3" t="7512" r="12410" b="7062"/>
          <a:stretch/>
        </p:blipFill>
        <p:spPr>
          <a:xfrm>
            <a:off x="3677155" y="5822000"/>
            <a:ext cx="2611189" cy="1860066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" r="7965" b="12375"/>
          <a:stretch/>
        </p:blipFill>
        <p:spPr>
          <a:xfrm>
            <a:off x="569657" y="5818219"/>
            <a:ext cx="2611189" cy="1857938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Clarke County, GA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$46,144 - $47,783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$70,051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$51,792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$302,182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$815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$47,000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$70,000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$200,000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59934" y="8668398"/>
            <a:ext cx="128432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11.29.22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$350,000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-5484" b="-2164"/>
          <a:stretch/>
        </p:blipFill>
        <p:spPr>
          <a:xfrm>
            <a:off x="5525534" y="235630"/>
            <a:ext cx="1029395" cy="1283894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930cc2c4-486b-463f-bc76-9577a814ea8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208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Allie Bolter</cp:lastModifiedBy>
  <cp:revision>14</cp:revision>
  <cp:lastPrinted>2022-01-11T16:09:34Z</cp:lastPrinted>
  <dcterms:created xsi:type="dcterms:W3CDTF">2022-11-18T16:38:05Z</dcterms:created>
  <dcterms:modified xsi:type="dcterms:W3CDTF">2022-12-13T02:22:59Z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