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8"/>
  </p:notesMasterIdLst>
  <p:sldIdLst>
    <p:sldId id="256" r:id="rId3"/>
    <p:sldId id="257" r:id="rId4"/>
    <p:sldId id="258" r:id="rId5"/>
    <p:sldId id="259" r:id="rId6"/>
    <p:sldId id="261" r:id="rId7"/>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Tahoma" panose="020B0604030504040204" pitchFamily="3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F93EADB-61ED-4BB7-ADE5-ABC571A2D397}">
  <a:tblStyle styleId="{6F93EADB-61ED-4BB7-ADE5-ABC571A2D39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4"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9.8.23 with 23-24 salaries</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9.8.23 with 23-24 salaries</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9.8.23 with 23-24 salaries</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Updated 9.8.23 with 23-24 salaries</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2154784146"/>
              </p:ext>
            </p:extLst>
          </p:nvPr>
        </p:nvGraphicFramePr>
        <p:xfrm>
          <a:off x="363415" y="2105213"/>
          <a:ext cx="4081250" cy="1604191"/>
        </p:xfrm>
        <a:graphic>
          <a:graphicData uri="http://schemas.openxmlformats.org/drawingml/2006/table">
            <a:tbl>
              <a:tblPr>
                <a:noFill/>
                <a:tableStyleId>{6F93EADB-61ED-4BB7-ADE5-ABC571A2D397}</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Troup County School District</a:t>
                      </a:r>
                      <a:r>
                        <a:rPr lang="en-US" sz="1400" b="1" dirty="0">
                          <a:solidFill>
                            <a:schemeClr val="dk2"/>
                          </a:solidFill>
                          <a:latin typeface="Calibri"/>
                          <a:ea typeface="Calibri"/>
                          <a:cs typeface="Calibri"/>
                          <a:sym typeface="Calibri"/>
                        </a:rPr>
                        <a:t>  (23-24) (+HB280 Math and Science Supplement)</a:t>
                      </a:r>
                      <a:r>
                        <a:rPr lang="en-US" sz="1400" b="0" i="0" u="none" strike="noStrike" cap="none" dirty="0">
                          <a:solidFill>
                            <a:srgbClr val="000000"/>
                          </a:solidFill>
                          <a:effectLst/>
                          <a:latin typeface="Arial"/>
                          <a:ea typeface="Arial"/>
                          <a:cs typeface="Arial"/>
                          <a:sym typeface="Arial"/>
                        </a:rPr>
                        <a:t> </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$47,350-$48,945</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190 days </a:t>
            </a:r>
            <a:r>
              <a:rPr lang="en-US" sz="2400">
                <a:solidFill>
                  <a:srgbClr val="7030A0"/>
                </a:solidFill>
                <a:latin typeface="Arial"/>
                <a:ea typeface="Arial"/>
                <a:cs typeface="Arial"/>
                <a:sym typeface="Arial"/>
              </a:rPr>
              <a:t>contract → </a:t>
            </a:r>
            <a:r>
              <a:rPr lang="en-US" sz="2400">
                <a:solidFill>
                  <a:srgbClr val="7030A0"/>
                </a:solidFill>
              </a:rPr>
              <a:t>$48,100 </a:t>
            </a:r>
            <a:r>
              <a:rPr lang="en-US" sz="2400">
                <a:solidFill>
                  <a:srgbClr val="7030A0"/>
                </a:solidFill>
                <a:latin typeface="Arial"/>
                <a:ea typeface="Arial"/>
                <a:cs typeface="Arial"/>
                <a:sym typeface="Arial"/>
              </a:rPr>
              <a:t>= </a:t>
            </a:r>
            <a:r>
              <a:rPr lang="en-US" sz="2400">
                <a:solidFill>
                  <a:srgbClr val="7030A0"/>
                </a:solidFill>
              </a:rPr>
              <a:t>$32</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1325854408"/>
              </p:ext>
            </p:extLst>
          </p:nvPr>
        </p:nvGraphicFramePr>
        <p:xfrm>
          <a:off x="363415" y="2105213"/>
          <a:ext cx="5544300" cy="1604191"/>
        </p:xfrm>
        <a:graphic>
          <a:graphicData uri="http://schemas.openxmlformats.org/drawingml/2006/table">
            <a:tbl>
              <a:tblPr>
                <a:noFill/>
                <a:tableStyleId>{6F93EADB-61ED-4BB7-ADE5-ABC571A2D397}</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Troup County School District </a:t>
                      </a:r>
                      <a:r>
                        <a:rPr lang="en-US" sz="1400" b="1" dirty="0">
                          <a:solidFill>
                            <a:schemeClr val="dk2"/>
                          </a:solidFill>
                          <a:latin typeface="Calibri"/>
                          <a:ea typeface="Calibri"/>
                          <a:cs typeface="Calibri"/>
                          <a:sym typeface="Calibri"/>
                        </a:rPr>
                        <a:t> (23-24) (+HB280 Math and Science Supplement)</a:t>
                      </a:r>
                      <a:r>
                        <a:rPr lang="en-US" sz="1400" b="0" i="0" u="none" strike="noStrike" cap="none" dirty="0">
                          <a:solidFill>
                            <a:srgbClr val="000000"/>
                          </a:solidFill>
                          <a:effectLst/>
                          <a:latin typeface="Arial"/>
                          <a:ea typeface="Arial"/>
                          <a:cs typeface="Arial"/>
                          <a:sym typeface="Arial"/>
                        </a:rPr>
                        <a:t> </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$47,350-$48,945</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$53,448-$54,827</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8" name="Google Shape;188;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190 days </a:t>
            </a:r>
            <a:r>
              <a:rPr lang="en-US" sz="2400">
                <a:solidFill>
                  <a:srgbClr val="7030A0"/>
                </a:solidFill>
                <a:latin typeface="Arial"/>
                <a:ea typeface="Arial"/>
                <a:cs typeface="Arial"/>
                <a:sym typeface="Arial"/>
              </a:rPr>
              <a:t>contract → </a:t>
            </a:r>
            <a:r>
              <a:rPr lang="en-US" sz="2400">
                <a:solidFill>
                  <a:srgbClr val="7030A0"/>
                </a:solidFill>
              </a:rPr>
              <a:t>$54,100 </a:t>
            </a:r>
            <a:r>
              <a:rPr lang="en-US" sz="2400">
                <a:solidFill>
                  <a:srgbClr val="7030A0"/>
                </a:solidFill>
                <a:latin typeface="Arial"/>
                <a:ea typeface="Arial"/>
                <a:cs typeface="Arial"/>
                <a:sym typeface="Arial"/>
              </a:rPr>
              <a:t>= </a:t>
            </a:r>
            <a:r>
              <a:rPr lang="en-US" sz="2400">
                <a:solidFill>
                  <a:srgbClr val="7030A0"/>
                </a:solidFill>
              </a:rPr>
              <a:t>$36</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748862830"/>
              </p:ext>
            </p:extLst>
          </p:nvPr>
        </p:nvGraphicFramePr>
        <p:xfrm>
          <a:off x="336800" y="2440879"/>
          <a:ext cx="8470400" cy="1604191"/>
        </p:xfrm>
        <a:graphic>
          <a:graphicData uri="http://schemas.openxmlformats.org/drawingml/2006/table">
            <a:tbl>
              <a:tblPr>
                <a:noFill/>
                <a:tableStyleId>{6F93EADB-61ED-4BB7-ADE5-ABC571A2D397}</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Troup County School District </a:t>
                      </a:r>
                      <a:r>
                        <a:rPr lang="en-US" sz="1400" b="1" dirty="0">
                          <a:solidFill>
                            <a:schemeClr val="dk2"/>
                          </a:solidFill>
                          <a:latin typeface="Calibri"/>
                          <a:ea typeface="Calibri"/>
                          <a:cs typeface="Calibri"/>
                          <a:sym typeface="Calibri"/>
                        </a:rPr>
                        <a:t> (23-24) (+HB280 Math and Science Supplement)</a:t>
                      </a:r>
                      <a:r>
                        <a:rPr lang="en-US" sz="1400" b="0" i="0" u="none" strike="noStrike" cap="none" dirty="0">
                          <a:solidFill>
                            <a:srgbClr val="000000"/>
                          </a:solidFill>
                          <a:effectLst/>
                          <a:latin typeface="Arial"/>
                          <a:ea typeface="Arial"/>
                          <a:cs typeface="Arial"/>
                          <a:sym typeface="Arial"/>
                        </a:rPr>
                        <a:t> </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$47,350-$48,945</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$53,448-$54,827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$60,343-$61,929</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$65,244-$66,976</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8" name="Google Shape;198;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190 days </a:t>
            </a:r>
            <a:r>
              <a:rPr lang="en-US" sz="2400">
                <a:solidFill>
                  <a:srgbClr val="7030A0"/>
                </a:solidFill>
                <a:latin typeface="Arial"/>
                <a:ea typeface="Arial"/>
                <a:cs typeface="Arial"/>
                <a:sym typeface="Arial"/>
              </a:rPr>
              <a:t>contract → </a:t>
            </a:r>
            <a:r>
              <a:rPr lang="en-US" sz="2400">
                <a:solidFill>
                  <a:srgbClr val="7030A0"/>
                </a:solidFill>
              </a:rPr>
              <a:t>$66,100 </a:t>
            </a:r>
            <a:r>
              <a:rPr lang="en-US" sz="2400">
                <a:solidFill>
                  <a:srgbClr val="7030A0"/>
                </a:solidFill>
                <a:latin typeface="Arial"/>
                <a:ea typeface="Arial"/>
                <a:cs typeface="Arial"/>
                <a:sym typeface="Arial"/>
              </a:rPr>
              <a:t>= </a:t>
            </a:r>
            <a:r>
              <a:rPr lang="en-US" sz="2400">
                <a:solidFill>
                  <a:srgbClr val="7030A0"/>
                </a:solidFill>
              </a:rPr>
              <a:t>$43</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rPr>
              <a:t>$2,215 - $7,376</a:t>
            </a:r>
            <a:endParaRPr lang="en-US" sz="1800" dirty="0"/>
          </a:p>
        </p:txBody>
      </p:sp>
      <p:sp>
        <p:nvSpPr>
          <p:cNvPr id="230" name="Google Shape;230;p30"/>
          <p:cNvSpPr txBox="1"/>
          <p:nvPr/>
        </p:nvSpPr>
        <p:spPr>
          <a:xfrm>
            <a:off x="3934225" y="3275848"/>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rPr>
              <a:t>$988 - $6,345</a:t>
            </a:r>
            <a:endParaRPr lang="en-US" sz="1800" dirty="0"/>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792</Words>
  <Application>Microsoft Office PowerPoint</Application>
  <PresentationFormat>On-screen Show (4:3)</PresentationFormat>
  <Paragraphs>67</Paragraphs>
  <Slides>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Calibri</vt:lpstr>
      <vt:lpstr>Tahoma</vt:lpstr>
      <vt:lpstr>Arial</vt:lpstr>
      <vt:lpstr>Office Theme</vt:lpstr>
      <vt:lpstr>1_Office Theme</vt:lpstr>
      <vt:lpstr>Instructions</vt:lpstr>
      <vt:lpstr>Teacher Salaries school-year contracts</vt:lpstr>
      <vt:lpstr>Teacher Salaries school-year contracts</vt:lpstr>
      <vt:lpstr>Teacher Salaries school-year contracts</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Allie Bolter</cp:lastModifiedBy>
  <cp:revision>2</cp:revision>
  <dcterms:modified xsi:type="dcterms:W3CDTF">2023-09-09T03:35:09Z</dcterms:modified>
</cp:coreProperties>
</file>