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7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$47,350-$48,945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$65,244-$66,976</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$53,092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$207,000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$794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Troup County, GA</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8618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$2,215 - $7,376</a:t>
            </a:r>
            <a:endParaRPr lang="en-US" sz="1400"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$988 - $6,345</a:t>
            </a:r>
            <a:endParaRPr lang="en-US" sz="1400"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sp>
        <p:nvSpPr>
          <p:cNvPr id="2" name="Google Shape;112;p13">
            <a:extLst>
              <a:ext uri="{FF2B5EF4-FFF2-40B4-BE49-F238E27FC236}">
                <a16:creationId xmlns:a16="http://schemas.microsoft.com/office/drawing/2014/main" id="{BB49C46A-1D55-0A6E-AE78-E74783DB900D}"/>
              </a:ext>
            </a:extLst>
          </p:cNvPr>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9.8.23</a:t>
            </a:r>
            <a:endParaRPr dirty="0"/>
          </a:p>
        </p:txBody>
      </p:sp>
      <p:pic>
        <p:nvPicPr>
          <p:cNvPr id="1026" name="Picture 2" descr="Troup County, Georgia - Wikipedia">
            <a:extLst>
              <a:ext uri="{FF2B5EF4-FFF2-40B4-BE49-F238E27FC236}">
                <a16:creationId xmlns:a16="http://schemas.microsoft.com/office/drawing/2014/main" id="{3D248C4C-C415-BE5A-B0F4-16AA7A086E5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89874" y="453148"/>
            <a:ext cx="834562" cy="9680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2751D31-BB70-A235-AF8E-C82B32F6EF2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96010" y="5452246"/>
            <a:ext cx="2569800" cy="1927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$48,100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$171,000</a:t>
            </a:r>
            <a:endParaRPr dirty="0"/>
          </a:p>
        </p:txBody>
      </p:sp>
      <p:pic>
        <p:nvPicPr>
          <p:cNvPr id="4" name="Picture 6">
            <a:extLst>
              <a:ext uri="{FF2B5EF4-FFF2-40B4-BE49-F238E27FC236}">
                <a16:creationId xmlns:a16="http://schemas.microsoft.com/office/drawing/2014/main" id="{B04397A5-1E83-B426-1C15-2FA31EC3E6EC}"/>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9892" b="22081"/>
          <a:stretch/>
        </p:blipFill>
        <p:spPr bwMode="auto">
          <a:xfrm>
            <a:off x="4759594" y="5452246"/>
            <a:ext cx="2595240" cy="1899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$66,100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$310,000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Open Sans ExtraBold</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3</cp:revision>
  <dcterms:modified xsi:type="dcterms:W3CDTF">2023-09-09T03:46:31Z</dcterms:modified>
</cp:coreProperties>
</file>