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52DD88-3773-43D5-AB95-148073E46742}">
  <a:tblStyle styleId="{4152DD88-3773-43D5-AB95-148073E4674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7/19/23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956746381"/>
              </p:ext>
            </p:extLst>
          </p:nvPr>
        </p:nvGraphicFramePr>
        <p:xfrm>
          <a:off x="363415" y="2105213"/>
          <a:ext cx="4081250" cy="1933375"/>
        </p:xfrm>
        <a:graphic>
          <a:graphicData uri="http://schemas.openxmlformats.org/drawingml/2006/table">
            <a:tbl>
              <a:tblPr>
                <a:noFill/>
                <a:tableStyleId>{4152DD88-3773-43D5-AB95-148073E46742}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Muscogee County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u="none" strike="noStrike" cap="none" dirty="0">
                          <a:solidFill>
                            <a:schemeClr val="dk2"/>
                          </a:solidFill>
                          <a:latin typeface="Calibri"/>
                          <a:ea typeface="Calibri"/>
                          <a:cs typeface="Calibri"/>
                          <a:sym typeface="Calibri"/>
                        </a:rPr>
                        <a:t>(Four years experience bonus for STEM)</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$45,513-$46,655</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$46,100 </a:t>
            </a:r>
            <a:r>
              <a:rPr lang="en-US" sz="2400">
                <a:solidFill>
                  <a:srgbClr val="7030A0"/>
                </a:solidFill>
                <a:latin typeface="Arial"/>
                <a:ea typeface="Arial"/>
                <a:cs typeface="Arial"/>
                <a:sym typeface="Arial"/>
              </a:rPr>
              <a:t>= </a:t>
            </a:r>
            <a:r>
              <a:rPr lang="en-US" sz="2400">
                <a:solidFill>
                  <a:srgbClr val="7030A0"/>
                </a:solidFill>
              </a:rPr>
              <a:t>$30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826392493"/>
              </p:ext>
            </p:extLst>
          </p:nvPr>
        </p:nvGraphicFramePr>
        <p:xfrm>
          <a:off x="363415" y="2105213"/>
          <a:ext cx="5544300" cy="1933375"/>
        </p:xfrm>
        <a:graphic>
          <a:graphicData uri="http://schemas.openxmlformats.org/drawingml/2006/table">
            <a:tbl>
              <a:tblPr>
                <a:noFill/>
                <a:tableStyleId>{4152DD88-3773-43D5-AB95-148073E46742}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Muscogee County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u="none" strike="noStrike" cap="none" dirty="0">
                          <a:solidFill>
                            <a:schemeClr val="dk2"/>
                          </a:solidFill>
                          <a:latin typeface="Calibri"/>
                          <a:ea typeface="Calibri"/>
                          <a:cs typeface="Calibri"/>
                          <a:sym typeface="Calibri"/>
                        </a:rPr>
                        <a:t>(Four years experience bonus for STEM)</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$45,513-$46,655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$52,639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$52,600 </a:t>
            </a:r>
            <a:r>
              <a:rPr lang="en-US" sz="2400">
                <a:solidFill>
                  <a:srgbClr val="7030A0"/>
                </a:solidFill>
                <a:latin typeface="Arial"/>
                <a:ea typeface="Arial"/>
                <a:cs typeface="Arial"/>
                <a:sym typeface="Arial"/>
              </a:rPr>
              <a:t>= </a:t>
            </a:r>
            <a:r>
              <a:rPr lang="en-US" sz="2400">
                <a:solidFill>
                  <a:srgbClr val="7030A0"/>
                </a:solidFill>
              </a:rPr>
              <a:t>$35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508860241"/>
              </p:ext>
            </p:extLst>
          </p:nvPr>
        </p:nvGraphicFramePr>
        <p:xfrm>
          <a:off x="363415" y="2105213"/>
          <a:ext cx="8470400" cy="1933375"/>
        </p:xfrm>
        <a:graphic>
          <a:graphicData uri="http://schemas.openxmlformats.org/drawingml/2006/table">
            <a:tbl>
              <a:tblPr>
                <a:noFill/>
                <a:tableStyleId>{4152DD88-3773-43D5-AB95-148073E46742}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Muscogee County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u="none" strike="noStrike" cap="none" dirty="0">
                          <a:solidFill>
                            <a:schemeClr val="dk2"/>
                          </a:solidFill>
                          <a:latin typeface="Calibri"/>
                          <a:ea typeface="Calibri"/>
                          <a:cs typeface="Calibri"/>
                          <a:sym typeface="Calibri"/>
                        </a:rPr>
                        <a:t>(Four years experience bonus for STEM)</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$45,513-$46,655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$52,639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$59,427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$68,064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$68,100 </a:t>
            </a:r>
            <a:r>
              <a:rPr lang="en-US" sz="2400">
                <a:solidFill>
                  <a:srgbClr val="7030A0"/>
                </a:solidFill>
                <a:latin typeface="Arial"/>
                <a:ea typeface="Arial"/>
                <a:cs typeface="Arial"/>
                <a:sym typeface="Arial"/>
              </a:rPr>
              <a:t>= </a:t>
            </a:r>
            <a:r>
              <a:rPr lang="en-US" sz="2400">
                <a:solidFill>
                  <a:srgbClr val="7030A0"/>
                </a:solidFill>
              </a:rPr>
              <a:t>$45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$2,218- $7,391</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$1,001- $6,342</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(4:3)</PresentationFormat>
  <Paragraphs>64</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2023-07-19T15:20:37Z</dcterms:modified>
</cp:coreProperties>
</file>