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996"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28" name="Picture 4">
            <a:extLst>
              <a:ext uri="{FF2B5EF4-FFF2-40B4-BE49-F238E27FC236}">
                <a16:creationId xmlns:a16="http://schemas.microsoft.com/office/drawing/2014/main" id="{BCBFF326-CF34-EEFA-0A2B-81C848B628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90" t="5710" r="4738"/>
          <a:stretch/>
        </p:blipFill>
        <p:spPr bwMode="auto">
          <a:xfrm>
            <a:off x="4768279" y="5487841"/>
            <a:ext cx="2590171" cy="1812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30" name="Picture 6">
            <a:extLst>
              <a:ext uri="{FF2B5EF4-FFF2-40B4-BE49-F238E27FC236}">
                <a16:creationId xmlns:a16="http://schemas.microsoft.com/office/drawing/2014/main" id="{E6DAFCFC-CCC0-181A-F2A6-37F5F59DF8F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072" t="9256" r="16217" b="26223"/>
          <a:stretch/>
        </p:blipFill>
        <p:spPr bwMode="auto">
          <a:xfrm>
            <a:off x="2051734" y="5507415"/>
            <a:ext cx="2517915" cy="18532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7">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$45,513-$46,655</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$68,064</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8">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9">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$51,896</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10">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$165,266</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$832</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1">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2">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3">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AA</a:t>
            </a:r>
            <a:r>
              <a:rPr lang="en-US" sz="660" b="0" i="0" u="none" strike="noStrike" cap="none" dirty="0">
                <a:solidFill>
                  <a:schemeClr val="dk1"/>
                </a:solidFill>
                <a:latin typeface="Calibri"/>
                <a:ea typeface="Calibri"/>
                <a:cs typeface="Calibri"/>
                <a:sym typeface="Calibri"/>
              </a:rPr>
              <a:t> .</a:t>
            </a:r>
            <a:r>
              <a:rPr lang="en-US" sz="660" dirty="0">
                <a:solidFill>
                  <a:schemeClr val="dk1"/>
                </a:solidFill>
                <a:latin typeface="Calibri"/>
                <a:ea typeface="Calibri"/>
                <a:cs typeface="Calibri"/>
                <a:sym typeface="Calibri"/>
              </a:rPr>
              <a:t>7</a:t>
            </a:r>
            <a:r>
              <a:rPr lang="en-US" sz="660" b="0" i="0" u="none" strike="noStrike" cap="none" dirty="0">
                <a:solidFill>
                  <a:schemeClr val="dk1"/>
                </a:solidFill>
                <a:latin typeface="Calibri"/>
                <a:ea typeface="Calibri"/>
                <a:cs typeface="Calibri"/>
                <a:sym typeface="Calibri"/>
              </a:rPr>
              <a:t>.19.23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4">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5">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6">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7">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8">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Muscogee County, GA</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$329,000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$185,000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$46,100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$68,100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$2,218- $7,391</a:t>
            </a:r>
            <a:endParaRPr dirty="0"/>
          </a:p>
        </p:txBody>
      </p:sp>
      <p:sp>
        <p:nvSpPr>
          <p:cNvPr id="142" name="Google Shape;142;p13"/>
          <p:cNvSpPr txBox="1"/>
          <p:nvPr/>
        </p:nvSpPr>
        <p:spPr>
          <a:xfrm>
            <a:off x="6430919" y="4055504"/>
            <a:ext cx="927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$1,001- $6,342</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26" name="Picture 2" descr="Map of Georgia highlighting Muscogee County">
            <a:extLst>
              <a:ext uri="{FF2B5EF4-FFF2-40B4-BE49-F238E27FC236}">
                <a16:creationId xmlns:a16="http://schemas.microsoft.com/office/drawing/2014/main" id="{C64E33CC-8B27-0F6F-4905-5CCC1EA55D6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32792" y="428323"/>
            <a:ext cx="857396" cy="9932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279</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Open Sans</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 Adams</cp:lastModifiedBy>
  <cp:revision>2</cp:revision>
  <dcterms:modified xsi:type="dcterms:W3CDTF">2023-07-19T15:29:48Z</dcterms:modified>
</cp:coreProperties>
</file>