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381F92-60FB-4A69-A04D-E74A01983F9C}">
  <a:tblStyle styleId="{80381F92-60FB-4A69-A04D-E74A01983F9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9.8.23 with 23-24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9.8.23 with 23-24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9.8.23 with 23-24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9.8.23 with 23-24 salaries</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4267618936"/>
              </p:ext>
            </p:extLst>
          </p:nvPr>
        </p:nvGraphicFramePr>
        <p:xfrm>
          <a:off x="363415" y="2105213"/>
          <a:ext cx="4081250" cy="1604191"/>
        </p:xfrm>
        <a:graphic>
          <a:graphicData uri="http://schemas.openxmlformats.org/drawingml/2006/table">
            <a:tbl>
              <a:tblPr>
                <a:noFill/>
                <a:tableStyleId>{80381F92-60FB-4A69-A04D-E74A01983F9C}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Harris County School District  </a:t>
                      </a:r>
                      <a:r>
                        <a:rPr lang="en-US" sz="1400" b="1" dirty="0">
                          <a:solidFill>
                            <a:schemeClr val="dk2"/>
                          </a:solidFill>
                          <a:latin typeface="Calibri"/>
                          <a:ea typeface="Calibri"/>
                          <a:cs typeface="Calibri"/>
                          <a:sym typeface="Calibri"/>
                        </a:rPr>
                        <a:t>(23-24) (+HB280 Math and Science Supplement)</a:t>
                      </a:r>
                      <a:r>
                        <a:rPr lang="en-US" sz="1400" b="0" i="0" u="none" strike="noStrike" cap="none" dirty="0">
                          <a:solidFill>
                            <a:srgbClr val="000000"/>
                          </a:solidFill>
                          <a:effectLst/>
                          <a:latin typeface="Arial"/>
                          <a:ea typeface="Arial"/>
                          <a:cs typeface="Arial"/>
                          <a:sym typeface="Arial"/>
                        </a:rPr>
                        <a:t> </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$48,446-$52,854</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$50,700 </a:t>
            </a:r>
            <a:r>
              <a:rPr lang="en-US" sz="2400">
                <a:solidFill>
                  <a:srgbClr val="7030A0"/>
                </a:solidFill>
                <a:latin typeface="Arial"/>
                <a:ea typeface="Arial"/>
                <a:cs typeface="Arial"/>
                <a:sym typeface="Arial"/>
              </a:rPr>
              <a:t>= </a:t>
            </a:r>
            <a:r>
              <a:rPr lang="en-US" sz="2400">
                <a:solidFill>
                  <a:srgbClr val="7030A0"/>
                </a:solidFill>
              </a:rPr>
              <a:t>$33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4293739767"/>
              </p:ext>
            </p:extLst>
          </p:nvPr>
        </p:nvGraphicFramePr>
        <p:xfrm>
          <a:off x="275373" y="2626904"/>
          <a:ext cx="5544300" cy="1604191"/>
        </p:xfrm>
        <a:graphic>
          <a:graphicData uri="http://schemas.openxmlformats.org/drawingml/2006/table">
            <a:tbl>
              <a:tblPr>
                <a:noFill/>
                <a:tableStyleId>{80381F92-60FB-4A69-A04D-E74A01983F9C}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Harris County School District</a:t>
                      </a:r>
                      <a:r>
                        <a:rPr lang="en-US" sz="1400" b="1" dirty="0">
                          <a:solidFill>
                            <a:schemeClr val="dk2"/>
                          </a:solidFill>
                          <a:latin typeface="Calibri"/>
                          <a:ea typeface="Calibri"/>
                          <a:cs typeface="Calibri"/>
                          <a:sym typeface="Calibri"/>
                        </a:rPr>
                        <a:t> (23-24) (+HB280 Math and Science Supplement)</a:t>
                      </a:r>
                      <a:r>
                        <a:rPr lang="en-US" sz="1400" b="0" i="0" u="none" strike="noStrike" cap="none" dirty="0">
                          <a:solidFill>
                            <a:srgbClr val="000000"/>
                          </a:solidFill>
                          <a:effectLst/>
                          <a:latin typeface="Arial"/>
                          <a:ea typeface="Arial"/>
                          <a:cs typeface="Arial"/>
                          <a:sym typeface="Arial"/>
                        </a:rPr>
                        <a: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$48,446-$52,854</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$54,961-$59,561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$57,300 </a:t>
            </a:r>
            <a:r>
              <a:rPr lang="en-US" sz="2400">
                <a:solidFill>
                  <a:srgbClr val="7030A0"/>
                </a:solidFill>
                <a:latin typeface="Arial"/>
                <a:ea typeface="Arial"/>
                <a:cs typeface="Arial"/>
                <a:sym typeface="Arial"/>
              </a:rPr>
              <a:t>= </a:t>
            </a:r>
            <a:r>
              <a:rPr lang="en-US" sz="2400">
                <a:solidFill>
                  <a:srgbClr val="7030A0"/>
                </a:solidFill>
              </a:rPr>
              <a:t>$38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972992074"/>
              </p:ext>
            </p:extLst>
          </p:nvPr>
        </p:nvGraphicFramePr>
        <p:xfrm>
          <a:off x="263700" y="2464048"/>
          <a:ext cx="8470400" cy="1604191"/>
        </p:xfrm>
        <a:graphic>
          <a:graphicData uri="http://schemas.openxmlformats.org/drawingml/2006/table">
            <a:tbl>
              <a:tblPr>
                <a:noFill/>
                <a:tableStyleId>{80381F92-60FB-4A69-A04D-E74A01983F9C}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Harris County School District </a:t>
                      </a:r>
                      <a:r>
                        <a:rPr lang="en-US" sz="1400" b="1" dirty="0">
                          <a:solidFill>
                            <a:schemeClr val="dk2"/>
                          </a:solidFill>
                          <a:latin typeface="Calibri"/>
                          <a:ea typeface="Calibri"/>
                          <a:cs typeface="Calibri"/>
                          <a:sym typeface="Calibri"/>
                        </a:rPr>
                        <a:t> (23-24) (+HB280 Math and Science Supplement)</a:t>
                      </a:r>
                      <a:r>
                        <a:rPr lang="en-US" sz="1400" b="0" i="0" u="none" strike="noStrike" cap="none" dirty="0">
                          <a:solidFill>
                            <a:srgbClr val="000000"/>
                          </a:solidFill>
                          <a:effectLst/>
                          <a:latin typeface="Arial"/>
                          <a:ea typeface="Arial"/>
                          <a:cs typeface="Arial"/>
                          <a:sym typeface="Arial"/>
                        </a:rPr>
                        <a: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$48,446-$52,854</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$54,961-$59,561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$62,078-$63,714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$67,137-$68,924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$68,000 </a:t>
            </a:r>
            <a:r>
              <a:rPr lang="en-US" sz="2400">
                <a:solidFill>
                  <a:srgbClr val="7030A0"/>
                </a:solidFill>
                <a:latin typeface="Arial"/>
                <a:ea typeface="Arial"/>
                <a:cs typeface="Arial"/>
                <a:sym typeface="Arial"/>
              </a:rPr>
              <a:t>= </a:t>
            </a:r>
            <a:r>
              <a:rPr lang="en-US" sz="2400">
                <a:solidFill>
                  <a:srgbClr val="7030A0"/>
                </a:solidFill>
              </a:rPr>
              <a:t>$45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$2,215 - $7,376</a:t>
            </a:r>
            <a:endParaRPr lang="en-US" sz="1800"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$988 - $6,345</a:t>
            </a:r>
            <a:endParaRPr lang="en-US" sz="1800"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2023-09-09T03:33:53Z</dcterms:modified>
</cp:coreProperties>
</file>