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80"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$48,446 -$52,854</a:t>
            </a:r>
            <a:endParaRPr sz="1400" b="0" i="0" u="none" strike="noStrike" cap="none" dirty="0">
              <a:solidFill>
                <a:schemeClr val="lt1"/>
              </a:solidFill>
              <a:latin typeface="Calibri"/>
              <a:ea typeface="Calibri"/>
              <a:cs typeface="Calibri"/>
              <a:sym typeface="Calibri"/>
            </a:endParaRPr>
          </a:p>
        </p:txBody>
      </p:sp>
      <p:sp>
        <p:nvSpPr>
          <p:cNvPr id="99" name="Google Shape;99;p13"/>
          <p:cNvSpPr/>
          <p:nvPr/>
        </p:nvSpPr>
        <p:spPr>
          <a:xfrm>
            <a:off x="4087989" y="3483033"/>
            <a:ext cx="1296780"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dirty="0">
                <a:solidFill>
                  <a:schemeClr val="lt1"/>
                </a:solidFill>
                <a:latin typeface="Calibri"/>
                <a:ea typeface="Calibri"/>
                <a:cs typeface="Calibri"/>
                <a:sym typeface="Calibri"/>
              </a:rPr>
              <a:t>$67,137 -$68,924</a:t>
            </a:r>
            <a:endParaRPr sz="1400" b="0" i="0" u="none" strike="noStrike" cap="none" dirty="0">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$65,832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$324,000</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$832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AMB 9.8.23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2023-2024</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Harris County, GA</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$2,215 - $7,376</a:t>
            </a:r>
            <a:endParaRPr lang="en-US" sz="1400" dirty="0"/>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$988 - $6,345</a:t>
            </a:r>
            <a:endParaRPr lang="en-US" sz="1400"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Harris County, Georgia - Wikipedia">
            <a:extLst>
              <a:ext uri="{FF2B5EF4-FFF2-40B4-BE49-F238E27FC236}">
                <a16:creationId xmlns:a16="http://schemas.microsoft.com/office/drawing/2014/main" id="{19D13C01-FD01-C7DD-66A7-C498A36D219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78047" y="440942"/>
            <a:ext cx="870911" cy="10102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C7D56895-BA3A-B030-C548-86C005B33C9F}"/>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1812" t="5425" r="9758" b="12055"/>
          <a:stretch/>
        </p:blipFill>
        <p:spPr bwMode="auto">
          <a:xfrm>
            <a:off x="2013474" y="5489819"/>
            <a:ext cx="2556175" cy="1917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$50,700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$185,000</a:t>
            </a:r>
            <a:endParaRPr dirty="0"/>
          </a:p>
        </p:txBody>
      </p:sp>
      <p:pic>
        <p:nvPicPr>
          <p:cNvPr id="4" name="Picture 6">
            <a:extLst>
              <a:ext uri="{FF2B5EF4-FFF2-40B4-BE49-F238E27FC236}">
                <a16:creationId xmlns:a16="http://schemas.microsoft.com/office/drawing/2014/main" id="{FA86F6FD-BAD6-B70D-36AC-71F83777DB1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770501" y="5456181"/>
            <a:ext cx="2569801" cy="1895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$68,000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 ★</a:t>
            </a:r>
            <a:endParaRPr sz="1400" dirty="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a:t>
            </a:r>
            <a:r>
              <a:rPr lang="en-US" b="1" dirty="0">
                <a:solidFill>
                  <a:schemeClr val="lt1"/>
                </a:solidFill>
                <a:latin typeface="Calibri"/>
                <a:ea typeface="Calibri"/>
                <a:cs typeface="Calibri"/>
                <a:sym typeface="Calibri"/>
              </a:rPr>
              <a:t>284</a:t>
            </a:r>
            <a:r>
              <a:rPr lang="en-US" sz="1400" b="1" dirty="0">
                <a:solidFill>
                  <a:schemeClr val="lt1"/>
                </a:solidFill>
                <a:latin typeface="Calibri"/>
                <a:ea typeface="Calibri"/>
                <a:cs typeface="Calibri"/>
                <a:sym typeface="Calibri"/>
              </a:rPr>
              <a:t>,300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Open Sans</vt:lpstr>
      <vt:lpstr>Open Sans ExtraBold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6</cp:revision>
  <dcterms:modified xsi:type="dcterms:W3CDTF">2023-09-09T03:54:42Z</dcterms:modified>
</cp:coreProperties>
</file>