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0FB96C-81CF-4399-B19A-B96DEA7706A8}">
  <a:tblStyle styleId="{230FB96C-81CF-4399-B19A-B96DEA7706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7/18/23 – Alex – Science and Math teacher’s in Georgia are awarded four years of teaching experience when hired to address need for STEM teachers.</a:t>
            </a:r>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7/18/23 – Alex – Science and Math teacher’s in Georgia are awarded four years of teaching experience when hired to address need for STEM teachers.</a:t>
            </a:r>
          </a:p>
          <a:p>
            <a:pPr marL="0" lvl="0" indent="0" algn="l" rtl="0">
              <a:spcBef>
                <a:spcPts val="0"/>
              </a:spcBef>
              <a:spcAft>
                <a:spcPts val="0"/>
              </a:spcAft>
              <a:buClr>
                <a:schemeClr val="dk1"/>
              </a:buClr>
              <a:buSzPts val="1200"/>
              <a:buFont typeface="Calibri"/>
              <a:buNone/>
            </a:pP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7/18/23 – Alex – Science and Math teacher’s in Georgia are awarded four years of teaching experience when hired to address need for STEM teachers.</a:t>
            </a: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7/18/23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7/18/23 – Alex – Science and Math teacher’s in Georgia are awarded four years of teaching experience when hired to address need for STEM teachers.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503174215"/>
              </p:ext>
            </p:extLst>
          </p:nvPr>
        </p:nvGraphicFramePr>
        <p:xfrm>
          <a:off x="363415" y="2105213"/>
          <a:ext cx="4081250" cy="2262559"/>
        </p:xfrm>
        <a:graphic>
          <a:graphicData uri="http://schemas.openxmlformats.org/drawingml/2006/table">
            <a:tbl>
              <a:tblPr>
                <a:noFill/>
                <a:tableStyleId>{230FB96C-81CF-4399-B19A-B96DEA7706A8}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Savannah-Chatham County Public School System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(Four years experience bonus for STEM)</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$50,975-$51,549</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$51,300 </a:t>
            </a:r>
            <a:r>
              <a:rPr lang="en-US" sz="2400">
                <a:solidFill>
                  <a:srgbClr val="7030A0"/>
                </a:solidFill>
                <a:latin typeface="Arial"/>
                <a:ea typeface="Arial"/>
                <a:cs typeface="Arial"/>
                <a:sym typeface="Arial"/>
              </a:rPr>
              <a:t>= </a:t>
            </a:r>
            <a:r>
              <a:rPr lang="en-US" sz="2400">
                <a:solidFill>
                  <a:srgbClr val="7030A0"/>
                </a:solidFill>
              </a:rPr>
              <a:t>$34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129646760"/>
              </p:ext>
            </p:extLst>
          </p:nvPr>
        </p:nvGraphicFramePr>
        <p:xfrm>
          <a:off x="363415" y="2105213"/>
          <a:ext cx="5544300" cy="2262559"/>
        </p:xfrm>
        <a:graphic>
          <a:graphicData uri="http://schemas.openxmlformats.org/drawingml/2006/table">
            <a:tbl>
              <a:tblPr>
                <a:noFill/>
                <a:tableStyleId>{230FB96C-81CF-4399-B19A-B96DEA7706A8}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Savannah-Chatham County Public School System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(Four years experience bonus for STEM)</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$50,975-$51,549</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$56,990-$57,105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$57,000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599476140"/>
              </p:ext>
            </p:extLst>
          </p:nvPr>
        </p:nvGraphicFramePr>
        <p:xfrm>
          <a:off x="363415" y="2105213"/>
          <a:ext cx="8470400" cy="2262559"/>
        </p:xfrm>
        <a:graphic>
          <a:graphicData uri="http://schemas.openxmlformats.org/drawingml/2006/table">
            <a:tbl>
              <a:tblPr>
                <a:noFill/>
                <a:tableStyleId>{230FB96C-81CF-4399-B19A-B96DEA7706A8}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Savannah-Chatham County Public School System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(Four years experience bonus for STEM)</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$50,975-$51,549</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$56,990-$57,105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$65,033-$65,123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$74,853-$75,996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$75,400 </a:t>
            </a:r>
            <a:r>
              <a:rPr lang="en-US" sz="2400">
                <a:solidFill>
                  <a:srgbClr val="7030A0"/>
                </a:solidFill>
                <a:latin typeface="Arial"/>
                <a:ea typeface="Arial"/>
                <a:cs typeface="Arial"/>
                <a:sym typeface="Arial"/>
              </a:rPr>
              <a:t>= </a:t>
            </a:r>
            <a:r>
              <a:rPr lang="en-US" sz="2400">
                <a:solidFill>
                  <a:srgbClr val="7030A0"/>
                </a:solidFill>
              </a:rPr>
              <a:t>$50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666420267"/>
              </p:ext>
            </p:extLst>
          </p:nvPr>
        </p:nvGraphicFramePr>
        <p:xfrm>
          <a:off x="342900" y="1919467"/>
          <a:ext cx="8458225" cy="1779223"/>
        </p:xfrm>
        <a:graphic>
          <a:graphicData uri="http://schemas.openxmlformats.org/drawingml/2006/table">
            <a:tbl>
              <a:tblPr>
                <a:noFill/>
                <a:tableStyleId>{230FB96C-81CF-4399-B19A-B96DEA7706A8}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200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$57,878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$107,486</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229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$105,375</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$151,789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190 days</a:t>
            </a:r>
            <a:endParaRPr/>
          </a:p>
        </p:txBody>
      </p:sp>
      <p:sp>
        <p:nvSpPr>
          <p:cNvPr id="209" name="Google Shape;209;p29"/>
          <p:cNvSpPr txBox="1"/>
          <p:nvPr/>
        </p:nvSpPr>
        <p:spPr>
          <a:xfrm>
            <a:off x="2917800" y="604215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200 days contract → $82,700 = $52/hr.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$2,218- $7,391</a:t>
            </a:r>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$1,001- $6,342</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1075</Words>
  <Application>Microsoft Office PowerPoint</Application>
  <PresentationFormat>On-screen Show (4:3)</PresentationFormat>
  <Paragraphs>93</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2</cp:revision>
  <dcterms:modified xsi:type="dcterms:W3CDTF">2023-07-18T23:00:47Z</dcterms:modified>
</cp:coreProperties>
</file>