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FF5315FD-AE83-E5E0-C81C-D1AA0FA97D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7" t="3861" r="12013" b="19183"/>
          <a:stretch/>
        </p:blipFill>
        <p:spPr bwMode="auto">
          <a:xfrm>
            <a:off x="4783601" y="5478237"/>
            <a:ext cx="2569801" cy="183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6D0A9E29-E3E1-5B30-C125-D190B57057D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35" t="16462" b="15267"/>
          <a:stretch/>
        </p:blipFill>
        <p:spPr bwMode="auto">
          <a:xfrm>
            <a:off x="2066213" y="5512749"/>
            <a:ext cx="2516216" cy="1838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$50,975-$51,549</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$74,853-$75,996</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$49,816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$305,310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$1,050</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Chatham County, GA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$340,000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$200,000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$51,300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$75,400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$2,218-$7,391</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$1,001- $6,342</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Georgia highlighting Chatham County">
            <a:extLst>
              <a:ext uri="{FF2B5EF4-FFF2-40B4-BE49-F238E27FC236}">
                <a16:creationId xmlns:a16="http://schemas.microsoft.com/office/drawing/2014/main" id="{46A76A1E-8EBC-53FC-8633-DB983CF5F5A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1631" y="481768"/>
            <a:ext cx="818154" cy="947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2</cp:revision>
  <dcterms:modified xsi:type="dcterms:W3CDTF">2023-07-18T23:17:51Z</dcterms:modified>
</cp:coreProperties>
</file>