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46D0BF-D790-496C-9AE1-0718866FAB5A}">
  <a:tblStyle styleId="{0246D0BF-D790-496C-9AE1-0718866FAB5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0"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a:t>Updated 9.8.23 with 23-24 salaries</a:t>
            </a:r>
          </a:p>
          <a:p>
            <a:pPr marL="0" lvl="0" indent="0" algn="l" rtl="0">
              <a:spcBef>
                <a:spcPts val="0"/>
              </a:spcBef>
              <a:spcAft>
                <a:spcPts val="0"/>
              </a:spcAft>
              <a:buClr>
                <a:schemeClr val="dk1"/>
              </a:buClr>
              <a:buSzPts val="1200"/>
              <a:buFont typeface="Calibri"/>
              <a:buNone/>
            </a:pPr>
            <a:endParaRPr lang="en-US" b="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9.8.23 with 23-24 salaries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9.8.23 with 23-24 salaries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9.8.23 with 23-24 salaries</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970389764"/>
              </p:ext>
            </p:extLst>
          </p:nvPr>
        </p:nvGraphicFramePr>
        <p:xfrm>
          <a:off x="363415" y="2105213"/>
          <a:ext cx="4081250" cy="1604191"/>
        </p:xfrm>
        <a:graphic>
          <a:graphicData uri="http://schemas.openxmlformats.org/drawingml/2006/table">
            <a:tbl>
              <a:tblPr>
                <a:noFill/>
                <a:tableStyleId>{0246D0BF-D790-496C-9AE1-0718866FAB5A}</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Bulloch County School District </a:t>
                      </a:r>
                      <a:r>
                        <a:rPr lang="en-US" sz="1400" b="1" dirty="0">
                          <a:solidFill>
                            <a:schemeClr val="dk2"/>
                          </a:solidFill>
                          <a:latin typeface="Calibri"/>
                          <a:ea typeface="Calibri"/>
                          <a:cs typeface="Calibri"/>
                          <a:sym typeface="Calibri"/>
                        </a:rPr>
                        <a:t> (23-24) (+HB280 Math and Science Supplement)</a:t>
                      </a:r>
                      <a:r>
                        <a:rPr lang="en-US" sz="1400" b="0" i="0" u="none" strike="noStrike" cap="none" dirty="0">
                          <a:solidFill>
                            <a:srgbClr val="000000"/>
                          </a:solidFill>
                          <a:effectLst/>
                          <a:latin typeface="Arial"/>
                          <a:ea typeface="Arial"/>
                          <a:cs typeface="Arial"/>
                          <a:sym typeface="Arial"/>
                        </a:rPr>
                        <a:t> </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$51,340-$55,777</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$53,600 </a:t>
            </a:r>
            <a:r>
              <a:rPr lang="en-US" sz="2400">
                <a:solidFill>
                  <a:srgbClr val="7030A0"/>
                </a:solidFill>
                <a:latin typeface="Arial"/>
                <a:ea typeface="Arial"/>
                <a:cs typeface="Arial"/>
                <a:sym typeface="Arial"/>
              </a:rPr>
              <a:t>= </a:t>
            </a:r>
            <a:r>
              <a:rPr lang="en-US" sz="2400">
                <a:solidFill>
                  <a:srgbClr val="7030A0"/>
                </a:solidFill>
              </a:rPr>
              <a:t>$35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161295224"/>
              </p:ext>
            </p:extLst>
          </p:nvPr>
        </p:nvGraphicFramePr>
        <p:xfrm>
          <a:off x="363415" y="2105213"/>
          <a:ext cx="5544300" cy="1604191"/>
        </p:xfrm>
        <a:graphic>
          <a:graphicData uri="http://schemas.openxmlformats.org/drawingml/2006/table">
            <a:tbl>
              <a:tblPr>
                <a:noFill/>
                <a:tableStyleId>{0246D0BF-D790-496C-9AE1-0718866FAB5A}</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Bulloch County School District </a:t>
                      </a:r>
                      <a:r>
                        <a:rPr lang="en-US" sz="1400" b="1" dirty="0">
                          <a:solidFill>
                            <a:schemeClr val="dk2"/>
                          </a:solidFill>
                          <a:latin typeface="Calibri"/>
                          <a:ea typeface="Calibri"/>
                          <a:cs typeface="Calibri"/>
                          <a:sym typeface="Calibri"/>
                        </a:rPr>
                        <a:t> (23-24) (+HB280 Math and Science Supplement)</a:t>
                      </a:r>
                      <a:r>
                        <a:rPr lang="en-US" sz="1400" b="0" i="0" u="none" strike="noStrike" cap="none" dirty="0">
                          <a:solidFill>
                            <a:srgbClr val="000000"/>
                          </a:solidFill>
                          <a:effectLst/>
                          <a:latin typeface="Arial"/>
                          <a:ea typeface="Arial"/>
                          <a:cs typeface="Arial"/>
                          <a:sym typeface="Arial"/>
                        </a:rPr>
                        <a:t> </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$51,340-$55,777</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$57,647-$62,257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190 days </a:t>
            </a:r>
            <a:r>
              <a:rPr lang="en-US" sz="2400">
                <a:solidFill>
                  <a:srgbClr val="7030A0"/>
                </a:solidFill>
                <a:latin typeface="Arial"/>
                <a:ea typeface="Arial"/>
                <a:cs typeface="Arial"/>
                <a:sym typeface="Arial"/>
              </a:rPr>
              <a:t>contract → </a:t>
            </a:r>
            <a:r>
              <a:rPr lang="en-US" sz="2400">
                <a:solidFill>
                  <a:srgbClr val="7030A0"/>
                </a:solidFill>
              </a:rPr>
              <a:t>$60,000 </a:t>
            </a:r>
            <a:r>
              <a:rPr lang="en-US" sz="2400">
                <a:solidFill>
                  <a:srgbClr val="7030A0"/>
                </a:solidFill>
                <a:latin typeface="Arial"/>
                <a:ea typeface="Arial"/>
                <a:cs typeface="Arial"/>
                <a:sym typeface="Arial"/>
              </a:rPr>
              <a:t>= </a:t>
            </a:r>
            <a:r>
              <a:rPr lang="en-US" sz="2400">
                <a:solidFill>
                  <a:srgbClr val="7030A0"/>
                </a:solidFill>
              </a:rPr>
              <a:t>$39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036264188"/>
              </p:ext>
            </p:extLst>
          </p:nvPr>
        </p:nvGraphicFramePr>
        <p:xfrm>
          <a:off x="363415" y="2105213"/>
          <a:ext cx="8470400" cy="1604191"/>
        </p:xfrm>
        <a:graphic>
          <a:graphicData uri="http://schemas.openxmlformats.org/drawingml/2006/table">
            <a:tbl>
              <a:tblPr>
                <a:noFill/>
                <a:tableStyleId>{0246D0BF-D790-496C-9AE1-0718866FAB5A}</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Bulloch County School District </a:t>
                      </a:r>
                      <a:r>
                        <a:rPr lang="en-US" sz="1400" b="1" dirty="0">
                          <a:solidFill>
                            <a:schemeClr val="dk2"/>
                          </a:solidFill>
                          <a:latin typeface="Calibri"/>
                          <a:ea typeface="Calibri"/>
                          <a:cs typeface="Calibri"/>
                          <a:sym typeface="Calibri"/>
                        </a:rPr>
                        <a:t>(23-24) (+HB280 Math and Science Supplement)</a:t>
                      </a:r>
                      <a:r>
                        <a:rPr lang="en-US" sz="1400" b="0" i="0" u="none" strike="noStrike" cap="none" dirty="0">
                          <a:solidFill>
                            <a:srgbClr val="000000"/>
                          </a:solidFill>
                          <a:effectLst/>
                          <a:latin typeface="Arial"/>
                          <a:ea typeface="Arial"/>
                          <a:cs typeface="Arial"/>
                          <a:sym typeface="Arial"/>
                        </a:rPr>
                        <a:t> </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$51,340-$55,777</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$57,647-$62,257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$64,779-$70,078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$69,848-$75,640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363415" y="5075051"/>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190 days </a:t>
            </a:r>
            <a:r>
              <a:rPr lang="en-US" sz="2400" dirty="0">
                <a:solidFill>
                  <a:srgbClr val="7030A0"/>
                </a:solidFill>
                <a:latin typeface="Arial"/>
                <a:ea typeface="Arial"/>
                <a:cs typeface="Arial"/>
                <a:sym typeface="Arial"/>
              </a:rPr>
              <a:t>contract → </a:t>
            </a:r>
            <a:r>
              <a:rPr lang="en-US" sz="2400" dirty="0">
                <a:solidFill>
                  <a:srgbClr val="7030A0"/>
                </a:solidFill>
              </a:rPr>
              <a:t>$72,700 </a:t>
            </a:r>
            <a:r>
              <a:rPr lang="en-US" sz="2400" dirty="0">
                <a:solidFill>
                  <a:srgbClr val="7030A0"/>
                </a:solidFill>
                <a:latin typeface="Arial"/>
                <a:ea typeface="Arial"/>
                <a:cs typeface="Arial"/>
                <a:sym typeface="Arial"/>
              </a:rPr>
              <a:t>= </a:t>
            </a:r>
            <a:r>
              <a:rPr lang="en-US" sz="2400" dirty="0">
                <a:solidFill>
                  <a:srgbClr val="7030A0"/>
                </a:solidFill>
              </a:rPr>
              <a:t>$48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$2,215 - $7,376</a:t>
            </a:r>
            <a:endParaRPr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$988 - $6,345</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792</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2</cp:revision>
  <dcterms:modified xsi:type="dcterms:W3CDTF">2023-09-09T01:01:28Z</dcterms:modified>
</cp:coreProperties>
</file>