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44" y="-22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90" name="Google Shape;90;p13" title="{houseHighImage}"/>
          <p:cNvPicPr preferRelativeResize="0"/>
          <p:nvPr/>
        </p:nvPicPr>
        <p:blipFill rotWithShape="1">
          <a:blip r:embed="rId3">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3">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4">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$51,340-$55,777</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$69,848-$75,640</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5">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6">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$43,160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7">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$238,000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$716</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8">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9">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0">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9.8.23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1">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2">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3">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4">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5">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Bulloch County, GA</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541207" y="2944640"/>
            <a:ext cx="85217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$2,215 - $7,376</a:t>
            </a:r>
            <a:endParaRPr lang="en-US"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$988 - $6,345</a:t>
            </a:r>
            <a:endParaRPr lang="en-US"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6">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7">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8">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19">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0">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1">
            <a:alphaModFix/>
          </a:blip>
          <a:stretch>
            <a:fillRect/>
          </a:stretch>
        </p:blipFill>
        <p:spPr>
          <a:xfrm>
            <a:off x="155650" y="9606326"/>
            <a:ext cx="1056850" cy="358320"/>
          </a:xfrm>
          <a:prstGeom prst="rect">
            <a:avLst/>
          </a:prstGeom>
          <a:noFill/>
          <a:ln>
            <a:noFill/>
          </a:ln>
        </p:spPr>
      </p:pic>
      <p:pic>
        <p:nvPicPr>
          <p:cNvPr id="1026" name="Picture 2" descr="Bulloch County, Georgia - Wikipedia">
            <a:extLst>
              <a:ext uri="{FF2B5EF4-FFF2-40B4-BE49-F238E27FC236}">
                <a16:creationId xmlns:a16="http://schemas.microsoft.com/office/drawing/2014/main" id="{19131A73-F3E9-092E-C3EE-ACB0D48CF78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41631" y="448939"/>
            <a:ext cx="847946" cy="9836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AC96B73-F99F-DCE5-77FB-FA562924687B}"/>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6404" r="3644" b="16899"/>
          <a:stretch/>
        </p:blipFill>
        <p:spPr bwMode="auto">
          <a:xfrm>
            <a:off x="4777375" y="5464787"/>
            <a:ext cx="2569800" cy="18628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$72,700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$264,000</a:t>
            </a:r>
            <a:endParaRPr dirty="0"/>
          </a:p>
        </p:txBody>
      </p:sp>
      <p:pic>
        <p:nvPicPr>
          <p:cNvPr id="1038" name="Picture 14">
            <a:extLst>
              <a:ext uri="{FF2B5EF4-FFF2-40B4-BE49-F238E27FC236}">
                <a16:creationId xmlns:a16="http://schemas.microsoft.com/office/drawing/2014/main" id="{444F02E3-2D44-784E-7A68-36CF67817E64}"/>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0122" t="22075" r="12260" b="15422"/>
          <a:stretch/>
        </p:blipFill>
        <p:spPr bwMode="auto">
          <a:xfrm>
            <a:off x="2027677" y="5512782"/>
            <a:ext cx="2541972" cy="1868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$53,600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2" name="Google Shape;127;p13">
            <a:extLst>
              <a:ext uri="{FF2B5EF4-FFF2-40B4-BE49-F238E27FC236}">
                <a16:creationId xmlns:a16="http://schemas.microsoft.com/office/drawing/2014/main" id="{7AD9ED4A-77A8-7C48-A621-CFE4DE1B37EC}"/>
              </a:ext>
            </a:extLst>
          </p:cNvPr>
          <p:cNvSpPr/>
          <p:nvPr/>
        </p:nvSpPr>
        <p:spPr>
          <a:xfrm>
            <a:off x="2705818" y="7225362"/>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$205,000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282</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 ExtraBold</vt:lpstr>
      <vt:lpstr>Arial</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2</cp:revision>
  <dcterms:modified xsi:type="dcterms:W3CDTF">2023-09-09T01:17:21Z</dcterms:modified>
</cp:coreProperties>
</file>