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7" autoAdjust="0"/>
    <p:restoredTop sz="80247" autoAdjust="0"/>
  </p:normalViewPr>
  <p:slideViewPr>
    <p:cSldViewPr snapToGrid="0">
      <p:cViewPr varScale="1">
        <p:scale>
          <a:sx n="112" d="100"/>
          <a:sy n="112" d="100"/>
        </p:scale>
        <p:origin x="97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7/21/26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7.21.26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7/21/26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185-day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$54,000 = $36.49/hr.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C99D4E74-11BA-065A-8313-C94038137DBC}"/>
              </a:ext>
            </a:extLst>
          </p:cNvPr>
          <p:cNvGraphicFramePr/>
          <p:nvPr>
            <p:extLst>
              <p:ext uri="{D42A27DB-BD31-4B8C-83A1-F6EECF244321}">
                <p14:modId xmlns:p14="http://schemas.microsoft.com/office/powerpoint/2010/main" val="3810171368"/>
              </p:ext>
            </p:extLst>
          </p:nvPr>
        </p:nvGraphicFramePr>
        <p:xfrm>
          <a:off x="363415" y="2797879"/>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Paulding County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$53,997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$62,800 = $42.43/hr.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53A6CEB1-EC16-24B2-560B-CADF42007A93}"/>
              </a:ext>
            </a:extLst>
          </p:cNvPr>
          <p:cNvGraphicFramePr/>
          <p:nvPr>
            <p:extLst>
              <p:ext uri="{D42A27DB-BD31-4B8C-83A1-F6EECF244321}">
                <p14:modId xmlns:p14="http://schemas.microsoft.com/office/powerpoint/2010/main" val="644841274"/>
              </p:ext>
            </p:extLst>
          </p:nvPr>
        </p:nvGraphicFramePr>
        <p:xfrm>
          <a:off x="363415" y="2797879"/>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Paulding County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$53,997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$58,169 - $59,955</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$65,267 - $67,336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28429548"/>
              </p:ext>
            </p:extLst>
          </p:nvPr>
        </p:nvGraphicFramePr>
        <p:xfrm>
          <a:off x="363415" y="2797879"/>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Paulding County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$53,997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$58,169 - $59,955</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$65,267 - $67,336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$79,297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$79,300 = $53.58/hr.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492333522"/>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205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$76,975</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$126,937</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$104,021</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$161,295</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$149,056</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$221,152</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185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$102,000 @ 205 days = $62.20/hr.</a:t>
            </a:r>
          </a:p>
          <a:p>
            <a:pPr algn="ctr" defTabSz="914400">
              <a:defRPr/>
            </a:pPr>
            <a:r>
              <a:rPr lang="en-US" sz="2000" dirty="0">
                <a:solidFill>
                  <a:srgbClr val="7030A0"/>
                </a:solidFill>
                <a:latin typeface="Arial" panose="020B0604020202020204"/>
              </a:rPr>
              <a:t>$162,000 @ 240 days = $84.38/hr.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$1,000 - $7,400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$515 - $7,045</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336</TotalTime>
  <Words>1042</Words>
  <Application>Microsoft Macintosh PowerPoint</Application>
  <PresentationFormat>On-screen Show (4:3)</PresentationFormat>
  <Paragraphs>100</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36</cp:revision>
  <dcterms:created xsi:type="dcterms:W3CDTF">2022-08-02T19:12:40Z</dcterms:created>
  <dcterms:modified xsi:type="dcterms:W3CDTF">2026-07-21T22:05:00Z</dcterms:modified>
</cp:coreProperties>
</file>