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265" autoAdjust="0"/>
  </p:normalViewPr>
  <p:slideViewPr>
    <p:cSldViewPr snapToGrid="0">
      <p:cViewPr varScale="1">
        <p:scale>
          <a:sx n="93" d="100"/>
          <a:sy n="93" d="100"/>
        </p:scale>
        <p:origin x="15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7/29/26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7.29.26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7/29/26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190-day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$52,100 = $34.28/hr.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484D0ADE-CAB0-25C9-49D2-1F676432B519}"/>
              </a:ext>
            </a:extLst>
          </p:cNvPr>
          <p:cNvGraphicFramePr/>
          <p:nvPr>
            <p:extLst>
              <p:ext uri="{D42A27DB-BD31-4B8C-83A1-F6EECF244321}">
                <p14:modId xmlns:p14="http://schemas.microsoft.com/office/powerpoint/2010/main" val="736240371"/>
              </p:ext>
            </p:extLst>
          </p:nvPr>
        </p:nvGraphicFramePr>
        <p:xfrm>
          <a:off x="336818" y="295207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Hall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$52,098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$57,000 = $37.50/hr.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FFE288C9-8DB6-A5EE-1377-5D4C23565CCF}"/>
              </a:ext>
            </a:extLst>
          </p:cNvPr>
          <p:cNvGraphicFramePr/>
          <p:nvPr>
            <p:extLst>
              <p:ext uri="{D42A27DB-BD31-4B8C-83A1-F6EECF244321}">
                <p14:modId xmlns:p14="http://schemas.microsoft.com/office/powerpoint/2010/main" val="1588122235"/>
              </p:ext>
            </p:extLst>
          </p:nvPr>
        </p:nvGraphicFramePr>
        <p:xfrm>
          <a:off x="336818" y="295207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Hall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$52,098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$53,373 - $54,553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$59,273 - $60,631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296117678"/>
              </p:ext>
            </p:extLst>
          </p:nvPr>
        </p:nvGraphicFramePr>
        <p:xfrm>
          <a:off x="336818" y="295207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Hall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$52,098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$53,373 - $54,553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$59,273 - $60,631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$72,250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190-day contract </a:t>
            </a:r>
            <a:r>
              <a:rPr lang="en-US" sz="2400" dirty="0">
                <a:solidFill>
                  <a:srgbClr val="7030A0"/>
                </a:solidFill>
                <a:sym typeface="Calibri"/>
              </a:rPr>
              <a:t>→</a:t>
            </a:r>
            <a:r>
              <a:rPr lang="en-US" sz="2400" dirty="0">
                <a:solidFill>
                  <a:srgbClr val="7030A0"/>
                </a:solidFill>
              </a:rPr>
              <a:t> $72,250 = $47.53/hr.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768544067"/>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$65,300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$120,643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$90,180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$145,595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$99,186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$164,377</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190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$93,000 @ 220 days = $52.84/hr.</a:t>
            </a:r>
          </a:p>
          <a:p>
            <a:pPr algn="ctr" defTabSz="914400">
              <a:defRPr/>
            </a:pPr>
            <a:r>
              <a:rPr lang="en-US" sz="2000" dirty="0">
                <a:solidFill>
                  <a:srgbClr val="7030A0"/>
                </a:solidFill>
                <a:latin typeface="Arial" panose="020B0604020202020204"/>
              </a:rPr>
              <a:t>$127,300 @ 246 days = $64.68/hr.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$1,299 - $9,665</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$999 - $8,582</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346</TotalTime>
  <Words>1039</Words>
  <Application>Microsoft Macintosh PowerPoint</Application>
  <PresentationFormat>On-screen Show (4:3)</PresentationFormat>
  <Paragraphs>100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2026-07-29T21:44:13Z</dcterms:modified>
</cp:coreProperties>
</file>