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29" d="100"/>
          <a:sy n="129" d="100"/>
        </p:scale>
        <p:origin x="816" y="21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7/29/26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7/29/26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7/29/26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$52,098</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$72,250</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$66,040</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$393,147*</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$1,505</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7.29.26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Hall County, GA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60847"/>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$1,299 - $9,665</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$999 - $8,582</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3" name="Picture 2" descr="4315 Marble Arch Way, Flowery Branch, GA 30542">
            <a:extLst>
              <a:ext uri="{FF2B5EF4-FFF2-40B4-BE49-F238E27FC236}">
                <a16:creationId xmlns:a16="http://schemas.microsoft.com/office/drawing/2014/main" id="{6ED1E855-A6B1-3B36-4212-F60C6A8DFF09}"/>
              </a:ext>
            </a:extLst>
          </p:cNvPr>
          <p:cNvPicPr>
            <a:picLocks noChangeAspect="1"/>
          </p:cNvPicPr>
          <p:nvPr/>
        </p:nvPicPr>
        <p:blipFill>
          <a:blip r:embed="rId21"/>
          <a:srcRect r="19492" b="22892"/>
          <a:stretch>
            <a:fillRect/>
          </a:stretch>
        </p:blipFill>
        <p:spPr>
          <a:xfrm>
            <a:off x="1978727" y="5378249"/>
            <a:ext cx="2711807" cy="19436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$200,000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$52,100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8" name="Picture 7" descr="6790 Stringer Rd, Clermont, GA 30527">
            <a:extLst>
              <a:ext uri="{FF2B5EF4-FFF2-40B4-BE49-F238E27FC236}">
                <a16:creationId xmlns:a16="http://schemas.microsoft.com/office/drawing/2014/main" id="{961254CC-98FD-F20A-B913-06F294CCEF92}"/>
              </a:ext>
            </a:extLst>
          </p:cNvPr>
          <p:cNvPicPr>
            <a:picLocks noChangeAspect="1"/>
          </p:cNvPicPr>
          <p:nvPr/>
        </p:nvPicPr>
        <p:blipFill>
          <a:blip r:embed="rId22"/>
          <a:stretch>
            <a:fillRect/>
          </a:stretch>
        </p:blipFill>
        <p:spPr>
          <a:xfrm>
            <a:off x="4775885" y="5376202"/>
            <a:ext cx="2597291" cy="19436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2079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$400,000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64761"/>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$72,250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pic>
        <p:nvPicPr>
          <p:cNvPr id="27" name="Picture 26">
            <a:extLst>
              <a:ext uri="{FF2B5EF4-FFF2-40B4-BE49-F238E27FC236}">
                <a16:creationId xmlns:a16="http://schemas.microsoft.com/office/drawing/2014/main" id="{BDA662FA-0D15-9DFA-CFC6-954047D26A8C}"/>
              </a:ext>
            </a:extLst>
          </p:cNvPr>
          <p:cNvPicPr>
            <a:picLocks noChangeAspect="1"/>
          </p:cNvPicPr>
          <p:nvPr/>
        </p:nvPicPr>
        <p:blipFill>
          <a:blip r:embed="rId23"/>
          <a:stretch>
            <a:fillRect/>
          </a:stretch>
        </p:blipFill>
        <p:spPr>
          <a:xfrm>
            <a:off x="6284502" y="420629"/>
            <a:ext cx="850191" cy="986222"/>
          </a:xfrm>
          <a:prstGeom prst="rect">
            <a:avLst/>
          </a:prstGeom>
        </p:spPr>
      </p:pic>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6981</TotalTime>
  <Words>280</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2026-07-29T21:44:06Z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