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22" autoAdjust="0"/>
    <p:restoredTop sz="95618"/>
  </p:normalViewPr>
  <p:slideViewPr>
    <p:cSldViewPr snapToGrid="0" snapToObjects="1">
      <p:cViewPr varScale="1">
        <p:scale>
          <a:sx n="111" d="100"/>
          <a:sy n="111" d="100"/>
        </p:scale>
        <p:origin x="1064" y="208"/>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7/29/26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7/29/26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7/29/26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$60,146</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$78,588 - $79,612</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$68,328</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$410,908*</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$1,830</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7.29.26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2025-2026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Gwinnett County, GA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82036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$1,624 - $14,880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$1,356 - $9,426</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4D427158-C54E-F039-9007-2253CF8CA59D}"/>
              </a:ext>
            </a:extLst>
          </p:cNvPr>
          <p:cNvPicPr>
            <a:picLocks noChangeAspect="1"/>
          </p:cNvPicPr>
          <p:nvPr/>
        </p:nvPicPr>
        <p:blipFill>
          <a:blip r:embed="rId21"/>
          <a:stretch>
            <a:fillRect/>
          </a:stretch>
        </p:blipFill>
        <p:spPr>
          <a:xfrm>
            <a:off x="6260094" y="444026"/>
            <a:ext cx="843782" cy="978787"/>
          </a:xfrm>
          <a:prstGeom prst="rect">
            <a:avLst/>
          </a:prstGeom>
        </p:spPr>
      </p:pic>
      <p:pic>
        <p:nvPicPr>
          <p:cNvPr id="15" name="Picture 14" descr="1512 Pine Cir, Lawrenceville, GA 30044">
            <a:extLst>
              <a:ext uri="{FF2B5EF4-FFF2-40B4-BE49-F238E27FC236}">
                <a16:creationId xmlns:a16="http://schemas.microsoft.com/office/drawing/2014/main" id="{DBFEB751-62DD-644C-6476-FB02BC209A27}"/>
              </a:ext>
            </a:extLst>
          </p:cNvPr>
          <p:cNvPicPr>
            <a:picLocks noChangeAspect="1"/>
          </p:cNvPicPr>
          <p:nvPr/>
        </p:nvPicPr>
        <p:blipFill>
          <a:blip r:embed="rId22"/>
          <a:stretch>
            <a:fillRect/>
          </a:stretch>
        </p:blipFill>
        <p:spPr>
          <a:xfrm>
            <a:off x="2016635" y="5381786"/>
            <a:ext cx="2618703" cy="1959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26" descr="2600 Matlin Way, Buford, GA 30519">
            <a:extLst>
              <a:ext uri="{FF2B5EF4-FFF2-40B4-BE49-F238E27FC236}">
                <a16:creationId xmlns:a16="http://schemas.microsoft.com/office/drawing/2014/main" id="{2F783B36-8C3A-026D-4F81-22E41A88E4CE}"/>
              </a:ext>
            </a:extLst>
          </p:cNvPr>
          <p:cNvPicPr>
            <a:picLocks noChangeAspect="1"/>
          </p:cNvPicPr>
          <p:nvPr/>
        </p:nvPicPr>
        <p:blipFill>
          <a:blip r:embed="rId23"/>
          <a:stretch>
            <a:fillRect/>
          </a:stretch>
        </p:blipFill>
        <p:spPr>
          <a:xfrm>
            <a:off x="4837276" y="5376445"/>
            <a:ext cx="2607523" cy="19512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516931"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$392,000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28853"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$79,100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$225,000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$60,100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3.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7035</TotalTime>
  <Words>283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65</cp:revision>
  <cp:lastPrinted>2023-03-21T15:20:22Z</cp:lastPrinted>
  <dcterms:created xsi:type="dcterms:W3CDTF">2022-05-24T17:15:36Z</dcterms:created>
  <dcterms:modified xsi:type="dcterms:W3CDTF">2026-07-29T20:46:23Z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