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737" autoAdjust="0"/>
    <p:restoredTop sz="80265" autoAdjust="0"/>
  </p:normalViewPr>
  <p:slideViewPr>
    <p:cSldViewPr snapToGrid="0">
      <p:cViewPr varScale="1">
        <p:scale>
          <a:sx n="93" d="100"/>
          <a:sy n="93" d="100"/>
        </p:scale>
        <p:origin x="1536"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7/29/26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7.29.26 with 2025-2026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7.29.26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7.29.26 with 2025-2026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7.29.26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7.29.26 with 2025-2026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7/29/26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7/29/26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7/29/26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7/29/26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190-day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$56,800 = $37.37/hr.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AA571159-377D-09B9-F493-FD0DB7CEF52F}"/>
              </a:ext>
            </a:extLst>
          </p:cNvPr>
          <p:cNvGraphicFramePr/>
          <p:nvPr>
            <p:extLst>
              <p:ext uri="{D42A27DB-BD31-4B8C-83A1-F6EECF244321}">
                <p14:modId xmlns:p14="http://schemas.microsoft.com/office/powerpoint/2010/main" val="1199338163"/>
              </p:ext>
            </p:extLst>
          </p:nvPr>
        </p:nvGraphicFramePr>
        <p:xfrm>
          <a:off x="363415" y="3012099"/>
          <a:ext cx="408124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Forsyth County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$56,784</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190-day contract </a:t>
            </a:r>
            <a:r>
              <a:rPr lang="en-US" sz="2400" dirty="0">
                <a:solidFill>
                  <a:srgbClr val="7030A0"/>
                </a:solidFill>
                <a:sym typeface="Calibri"/>
              </a:rPr>
              <a:t>→</a:t>
            </a:r>
            <a:r>
              <a:rPr lang="en-US" sz="2400" dirty="0">
                <a:solidFill>
                  <a:srgbClr val="7030A0"/>
                </a:solidFill>
              </a:rPr>
              <a:t> $63,200 = $41.58/hr.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8AA999DE-E4E5-96C9-D650-573715C5FE86}"/>
              </a:ext>
            </a:extLst>
          </p:cNvPr>
          <p:cNvGraphicFramePr/>
          <p:nvPr>
            <p:extLst>
              <p:ext uri="{D42A27DB-BD31-4B8C-83A1-F6EECF244321}">
                <p14:modId xmlns:p14="http://schemas.microsoft.com/office/powerpoint/2010/main" val="3999849701"/>
              </p:ext>
            </p:extLst>
          </p:nvPr>
        </p:nvGraphicFramePr>
        <p:xfrm>
          <a:off x="363415" y="3012099"/>
          <a:ext cx="700732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Forsyth County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$56,784</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$59,814 - $60,824</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$65,400 - $66,537</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2839591767"/>
              </p:ext>
            </p:extLst>
          </p:nvPr>
        </p:nvGraphicFramePr>
        <p:xfrm>
          <a:off x="363415" y="3012099"/>
          <a:ext cx="847036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Forsyth County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$56,784</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$59,814 - $60,824</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$65,400 - $66,537</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$77,317 - $78,327</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190-day contract </a:t>
            </a:r>
            <a:r>
              <a:rPr lang="en-US" sz="2400" dirty="0">
                <a:solidFill>
                  <a:srgbClr val="7030A0"/>
                </a:solidFill>
                <a:sym typeface="Calibri"/>
              </a:rPr>
              <a:t>→</a:t>
            </a:r>
            <a:r>
              <a:rPr lang="en-US" sz="2400" dirty="0">
                <a:solidFill>
                  <a:srgbClr val="7030A0"/>
                </a:solidFill>
              </a:rPr>
              <a:t> $77,800 = $51.18/hr.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1113994804"/>
              </p:ext>
            </p:extLst>
          </p:nvPr>
        </p:nvGraphicFramePr>
        <p:xfrm>
          <a:off x="342900" y="2698567"/>
          <a:ext cx="8458200"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569563">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$85,201</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$127,677</a:t>
                      </a:r>
                      <a:endParaRPr lang="en-US" sz="2000" kern="1200" dirty="0">
                        <a:solidFill>
                          <a:schemeClr val="tx1"/>
                        </a:solidFill>
                        <a:latin typeface="+mn-lt"/>
                        <a:ea typeface="+mn-ea"/>
                        <a:cs typeface="+mn-cs"/>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240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$111,476</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$167,045</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dirty="0">
                          <a:solidFill>
                            <a:srgbClr val="002060"/>
                          </a:solidFill>
                          <a:latin typeface="Calibri"/>
                          <a:ea typeface="Calibri"/>
                          <a:cs typeface="Calibri"/>
                          <a:sym typeface="Calibri"/>
                        </a:rPr>
                        <a:t>Deputy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240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gridSpan="2">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$198,753</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hMerge="1">
                  <a:txBody>
                    <a:bodyPr/>
                    <a:lstStyle/>
                    <a:p>
                      <a:pPr marL="0" marR="0" lvl="0" indent="0" algn="ctr" rtl="0">
                        <a:lnSpc>
                          <a:spcPct val="90000"/>
                        </a:lnSpc>
                        <a:spcBef>
                          <a:spcPts val="0"/>
                        </a:spcBef>
                        <a:spcAft>
                          <a:spcPts val="0"/>
                        </a:spcAft>
                        <a:buNone/>
                      </a:pP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190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$106,000 @ 220 days = $60.23/hr.</a:t>
            </a:r>
          </a:p>
          <a:p>
            <a:pPr algn="ctr" defTabSz="914400">
              <a:defRPr/>
            </a:pPr>
            <a:r>
              <a:rPr lang="en-US" sz="2000" dirty="0">
                <a:solidFill>
                  <a:srgbClr val="7030A0"/>
                </a:solidFill>
                <a:latin typeface="Arial" panose="020B0604020202020204"/>
              </a:rPr>
              <a:t>$155,000 @ 240 days = $80.73/hr.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$1,299 - $9,665</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$999 - $8,582</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334</TotalTime>
  <Words>1040</Words>
  <Application>Microsoft Macintosh PowerPoint</Application>
  <PresentationFormat>On-screen Show (4:3)</PresentationFormat>
  <Paragraphs>99</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36</cp:revision>
  <dcterms:created xsi:type="dcterms:W3CDTF">2022-08-02T19:12:40Z</dcterms:created>
  <dcterms:modified xsi:type="dcterms:W3CDTF">2026-07-29T21:09:42Z</dcterms:modified>
</cp:coreProperties>
</file>