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43" autoAdjust="0"/>
    <p:restoredTop sz="95618"/>
  </p:normalViewPr>
  <p:slideViewPr>
    <p:cSldViewPr snapToGrid="0" snapToObjects="1">
      <p:cViewPr varScale="1">
        <p:scale>
          <a:sx n="117" d="100"/>
          <a:sy n="117" d="100"/>
        </p:scale>
        <p:origin x="1088" y="176"/>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7/29/26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7/29/26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7/29/26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$56,784</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$77,317 - $78,327</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$66,352</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$619,467*</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$1,830</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7.29.26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Forsyth County, GA</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$1,299 - $9,665</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$999 - $8,582</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3" name="Picture 2" descr="1662 Jimmy Dodd Rd, Buford, GA 30518">
            <a:extLst>
              <a:ext uri="{FF2B5EF4-FFF2-40B4-BE49-F238E27FC236}">
                <a16:creationId xmlns:a16="http://schemas.microsoft.com/office/drawing/2014/main" id="{79B096A8-6796-265D-76E9-55DA6FD1DA2A}"/>
              </a:ext>
            </a:extLst>
          </p:cNvPr>
          <p:cNvPicPr>
            <a:picLocks noChangeAspect="1"/>
          </p:cNvPicPr>
          <p:nvPr/>
        </p:nvPicPr>
        <p:blipFill>
          <a:blip r:embed="rId21"/>
          <a:srcRect l="8108" t="10154" r="7025" b="8942"/>
          <a:stretch>
            <a:fillRect/>
          </a:stretch>
        </p:blipFill>
        <p:spPr>
          <a:xfrm>
            <a:off x="1912019" y="5350549"/>
            <a:ext cx="2808899" cy="20037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$252,000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$56,800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8" name="Picture 7" descr="6210 Carriage Ct, Cumming, GA 30040">
            <a:extLst>
              <a:ext uri="{FF2B5EF4-FFF2-40B4-BE49-F238E27FC236}">
                <a16:creationId xmlns:a16="http://schemas.microsoft.com/office/drawing/2014/main" id="{D97F1B93-60BF-BA78-9857-286B932077D1}"/>
              </a:ext>
            </a:extLst>
          </p:cNvPr>
          <p:cNvPicPr>
            <a:picLocks noChangeAspect="1"/>
          </p:cNvPicPr>
          <p:nvPr/>
        </p:nvPicPr>
        <p:blipFill>
          <a:blip r:embed="rId22"/>
          <a:stretch>
            <a:fillRect/>
          </a:stretch>
        </p:blipFill>
        <p:spPr>
          <a:xfrm>
            <a:off x="4783345" y="5344885"/>
            <a:ext cx="2649696" cy="19828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11806"/>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$400,000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66655"/>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$77,800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pic>
        <p:nvPicPr>
          <p:cNvPr id="27" name="Picture 26">
            <a:extLst>
              <a:ext uri="{FF2B5EF4-FFF2-40B4-BE49-F238E27FC236}">
                <a16:creationId xmlns:a16="http://schemas.microsoft.com/office/drawing/2014/main" id="{9C0B7B75-2345-2EC1-CFAD-41EA1C5C5ACB}"/>
              </a:ext>
            </a:extLst>
          </p:cNvPr>
          <p:cNvPicPr>
            <a:picLocks noChangeAspect="1"/>
          </p:cNvPicPr>
          <p:nvPr/>
        </p:nvPicPr>
        <p:blipFill>
          <a:blip r:embed="rId23"/>
          <a:stretch>
            <a:fillRect/>
          </a:stretch>
        </p:blipFill>
        <p:spPr>
          <a:xfrm>
            <a:off x="6278047" y="420154"/>
            <a:ext cx="859985" cy="997583"/>
          </a:xfrm>
          <a:prstGeom prst="rect">
            <a:avLst/>
          </a:prstGeom>
        </p:spPr>
      </p:pic>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D89D81AE-B40B-4846-8931-99641A14A230}">
  <ds:schemaRefs>
    <ds:schemaRef ds:uri="http://schemas.microsoft.com/sharepoint/v3/contenttype/forms"/>
  </ds:schemaRefs>
</ds:datastoreItem>
</file>

<file path=customXml/itemProps3.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6970</TotalTime>
  <Words>283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65</cp:revision>
  <cp:lastPrinted>2023-03-21T15:20:22Z</cp:lastPrinted>
  <dcterms:created xsi:type="dcterms:W3CDTF">2022-05-24T17:15:36Z</dcterms:created>
  <dcterms:modified xsi:type="dcterms:W3CDTF">2026-07-29T21:09:09Z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