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22" autoAdjust="0"/>
    <p:restoredTop sz="95618"/>
  </p:normalViewPr>
  <p:slideViewPr>
    <p:cSldViewPr snapToGrid="0" snapToObjects="1">
      <p:cViewPr varScale="1">
        <p:scale>
          <a:sx n="119" d="100"/>
          <a:sy n="119" d="100"/>
        </p:scale>
        <p:origin x="1056" y="216"/>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7/21/26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7/21/26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7/21/26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$52,008 - $59,438</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$82,238 - $84,043</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$55,744</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$476,648*</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$1,830</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7.21.26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Cherokee County, GA</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51727"/>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$1,500 - $7,400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$515 - $8,500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C41A76FD-C72D-8155-AAE4-4629DEE9A35D}"/>
              </a:ext>
            </a:extLst>
          </p:cNvPr>
          <p:cNvPicPr>
            <a:picLocks noChangeAspect="1"/>
          </p:cNvPicPr>
          <p:nvPr/>
        </p:nvPicPr>
        <p:blipFill>
          <a:blip r:embed="rId21"/>
          <a:stretch>
            <a:fillRect/>
          </a:stretch>
        </p:blipFill>
        <p:spPr>
          <a:xfrm>
            <a:off x="6262377" y="443978"/>
            <a:ext cx="859540" cy="997066"/>
          </a:xfrm>
          <a:prstGeom prst="rect">
            <a:avLst/>
          </a:prstGeom>
        </p:spPr>
      </p:pic>
      <p:pic>
        <p:nvPicPr>
          <p:cNvPr id="15" name="Picture 14" descr="304 Windy Trce, Canton, GA 30114">
            <a:extLst>
              <a:ext uri="{FF2B5EF4-FFF2-40B4-BE49-F238E27FC236}">
                <a16:creationId xmlns:a16="http://schemas.microsoft.com/office/drawing/2014/main" id="{0228AEBE-1784-16D8-311D-0730DB63B409}"/>
              </a:ext>
            </a:extLst>
          </p:cNvPr>
          <p:cNvPicPr>
            <a:picLocks noChangeAspect="1"/>
          </p:cNvPicPr>
          <p:nvPr/>
        </p:nvPicPr>
        <p:blipFill>
          <a:blip r:embed="rId22"/>
          <a:srcRect l="11608" r="10255" b="20177"/>
          <a:stretch>
            <a:fillRect/>
          </a:stretch>
        </p:blipFill>
        <p:spPr>
          <a:xfrm>
            <a:off x="1904925" y="5348080"/>
            <a:ext cx="2705280" cy="20680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$260,000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$55,700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27" name="Picture 26" descr="349 Winchester Way, Woodstock, GA 30188">
            <a:extLst>
              <a:ext uri="{FF2B5EF4-FFF2-40B4-BE49-F238E27FC236}">
                <a16:creationId xmlns:a16="http://schemas.microsoft.com/office/drawing/2014/main" id="{0B02E0BF-41A2-BD4C-7BD3-C78ADFFEDE69}"/>
              </a:ext>
            </a:extLst>
          </p:cNvPr>
          <p:cNvPicPr>
            <a:picLocks noChangeAspect="1"/>
          </p:cNvPicPr>
          <p:nvPr/>
        </p:nvPicPr>
        <p:blipFill>
          <a:blip r:embed="rId23"/>
          <a:stretch>
            <a:fillRect/>
          </a:stretch>
        </p:blipFill>
        <p:spPr>
          <a:xfrm>
            <a:off x="4723223" y="5343679"/>
            <a:ext cx="2763637" cy="20680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66399"/>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$83,100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
        <p:nvSpPr>
          <p:cNvPr id="43" name="Parallelogram 42">
            <a:extLst>
              <a:ext uri="{FF2B5EF4-FFF2-40B4-BE49-F238E27FC236}">
                <a16:creationId xmlns:a16="http://schemas.microsoft.com/office/drawing/2014/main" id="{62BBB03F-3946-47D5-8C3C-CFE3A30AB093}"/>
              </a:ext>
            </a:extLst>
          </p:cNvPr>
          <p:cNvSpPr/>
          <p:nvPr/>
        </p:nvSpPr>
        <p:spPr>
          <a:xfrm>
            <a:off x="5412758" y="721167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$405,000</a:t>
            </a: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7002</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68</cp:revision>
  <cp:lastPrinted>2023-03-21T15:20:22Z</cp:lastPrinted>
  <dcterms:created xsi:type="dcterms:W3CDTF">2022-05-24T17:15:36Z</dcterms:created>
  <dcterms:modified xsi:type="dcterms:W3CDTF">2026-07-21T16:45:26Z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