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375" dt="2023-06-28T16:34:51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970" t="849" r="16970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1390" y="119906"/>
            <a:ext cx="9744220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Raleway Bold"/>
              </a:rPr>
              <a:t>How did the science teacher freshen their breath?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36731" y="6256452"/>
            <a:ext cx="6178879" cy="82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67"/>
              </a:lnSpc>
            </a:pPr>
            <a:r>
              <a:rPr lang="en-US" sz="4834">
                <a:solidFill>
                  <a:srgbClr val="FFFFFF"/>
                </a:solidFill>
                <a:latin typeface="Raleway Bold"/>
              </a:rPr>
              <a:t>...with experi-mints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34</cp:revision>
  <dcterms:created xsi:type="dcterms:W3CDTF">2006-08-16T00:00:00Z</dcterms:created>
  <dcterms:modified xsi:type="dcterms:W3CDTF">2023-06-28T16:35:04Z</dcterms:modified>
  <dc:identifier>DAFfQ1ufupU</dc:identifier>
</cp:coreProperties>
</file>