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431" dt="2023-06-28T16:37:04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87" r="16687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6632" y="1713235"/>
            <a:ext cx="5381756" cy="75181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08486" y="283681"/>
            <a:ext cx="5470029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FFFFFF"/>
                </a:solidFill>
                <a:latin typeface="Raleway Bold"/>
              </a:rPr>
              <a:t>Fat Bear Week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4839" y="1627510"/>
            <a:ext cx="3941392" cy="528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3"/>
              </a:lnSpc>
            </a:pPr>
            <a:r>
              <a:rPr lang="en-US" sz="3752">
                <a:solidFill>
                  <a:srgbClr val="FFFFFF"/>
                </a:solidFill>
                <a:latin typeface="Raleway Bold"/>
              </a:rPr>
              <a:t>When a bear hibernates for the winter, physically how does the largest fraction of mass exit the bear’s body?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38</cp:revision>
  <dcterms:created xsi:type="dcterms:W3CDTF">2006-08-16T00:00:00Z</dcterms:created>
  <dcterms:modified xsi:type="dcterms:W3CDTF">2023-06-28T16:37:09Z</dcterms:modified>
  <dc:identifier>DAFfQ1ufupU</dc:identifier>
</cp:coreProperties>
</file>