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</p:sldIdLst>
  <p:sldSz cx="7772400" cy="10058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rial" charset="1" panose="020B0502020202020204"/>
      <p:regular r:id="rId10"/>
    </p:embeddedFont>
    <p:embeddedFont>
      <p:font typeface="Arial Bold" charset="1" panose="020B0802020202020204"/>
      <p:regular r:id="rId11"/>
    </p:embeddedFont>
    <p:embeddedFont>
      <p:font typeface="Arial Italics" charset="1" panose="020B0502020202090204"/>
      <p:regular r:id="rId12"/>
    </p:embeddedFont>
    <p:embeddedFont>
      <p:font typeface="Arial Bold Italics" charset="1" panose="020B080202020209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75779" y="250897"/>
            <a:ext cx="6020842" cy="9341550"/>
          </a:xfrm>
          <a:custGeom>
            <a:avLst/>
            <a:gdLst/>
            <a:ahLst/>
            <a:cxnLst/>
            <a:rect r="r" b="b" t="t" l="l"/>
            <a:pathLst>
              <a:path h="9341550" w="6020842">
                <a:moveTo>
                  <a:pt x="0" y="0"/>
                </a:moveTo>
                <a:lnTo>
                  <a:pt x="6020842" y="0"/>
                </a:lnTo>
                <a:lnTo>
                  <a:pt x="6020842" y="9341550"/>
                </a:lnTo>
                <a:lnTo>
                  <a:pt x="0" y="93415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741" t="-6661" r="-10214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407390" y="9162062"/>
            <a:ext cx="1666819" cy="430385"/>
          </a:xfrm>
          <a:custGeom>
            <a:avLst/>
            <a:gdLst/>
            <a:ahLst/>
            <a:cxnLst/>
            <a:rect r="r" b="b" t="t" l="l"/>
            <a:pathLst>
              <a:path h="430385" w="1666819">
                <a:moveTo>
                  <a:pt x="0" y="0"/>
                </a:moveTo>
                <a:lnTo>
                  <a:pt x="1666819" y="0"/>
                </a:lnTo>
                <a:lnTo>
                  <a:pt x="1666819" y="430385"/>
                </a:lnTo>
                <a:lnTo>
                  <a:pt x="0" y="4303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65" r="0" b="-7305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66750" y="9610965"/>
            <a:ext cx="363855" cy="403442"/>
          </a:xfrm>
          <a:custGeom>
            <a:avLst/>
            <a:gdLst/>
            <a:ahLst/>
            <a:cxnLst/>
            <a:rect r="r" b="b" t="t" l="l"/>
            <a:pathLst>
              <a:path h="403442" w="363855">
                <a:moveTo>
                  <a:pt x="0" y="0"/>
                </a:moveTo>
                <a:lnTo>
                  <a:pt x="363855" y="0"/>
                </a:lnTo>
                <a:lnTo>
                  <a:pt x="363855" y="403442"/>
                </a:lnTo>
                <a:lnTo>
                  <a:pt x="0" y="403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116" t="0" r="-5700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78275" y="9281160"/>
            <a:ext cx="595008" cy="333204"/>
          </a:xfrm>
          <a:custGeom>
            <a:avLst/>
            <a:gdLst/>
            <a:ahLst/>
            <a:cxnLst/>
            <a:rect r="r" b="b" t="t" l="l"/>
            <a:pathLst>
              <a:path h="333204" w="595008">
                <a:moveTo>
                  <a:pt x="0" y="0"/>
                </a:moveTo>
                <a:lnTo>
                  <a:pt x="595008" y="0"/>
                </a:lnTo>
                <a:lnTo>
                  <a:pt x="595008" y="333204"/>
                </a:lnTo>
                <a:lnTo>
                  <a:pt x="0" y="3332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9566" y="9291760"/>
            <a:ext cx="532752" cy="274367"/>
          </a:xfrm>
          <a:custGeom>
            <a:avLst/>
            <a:gdLst/>
            <a:ahLst/>
            <a:cxnLst/>
            <a:rect r="r" b="b" t="t" l="l"/>
            <a:pathLst>
              <a:path h="274367" w="532752">
                <a:moveTo>
                  <a:pt x="0" y="0"/>
                </a:moveTo>
                <a:lnTo>
                  <a:pt x="532751" y="0"/>
                </a:lnTo>
                <a:lnTo>
                  <a:pt x="532751" y="274367"/>
                </a:lnTo>
                <a:lnTo>
                  <a:pt x="0" y="2743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768525" y="9186488"/>
            <a:ext cx="590487" cy="405960"/>
          </a:xfrm>
          <a:custGeom>
            <a:avLst/>
            <a:gdLst/>
            <a:ahLst/>
            <a:cxnLst/>
            <a:rect r="r" b="b" t="t" l="l"/>
            <a:pathLst>
              <a:path h="405960" w="590487">
                <a:moveTo>
                  <a:pt x="0" y="0"/>
                </a:moveTo>
                <a:lnTo>
                  <a:pt x="590486" y="0"/>
                </a:lnTo>
                <a:lnTo>
                  <a:pt x="590486" y="405959"/>
                </a:lnTo>
                <a:lnTo>
                  <a:pt x="0" y="4059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95584" y="9244467"/>
            <a:ext cx="496184" cy="310115"/>
          </a:xfrm>
          <a:custGeom>
            <a:avLst/>
            <a:gdLst/>
            <a:ahLst/>
            <a:cxnLst/>
            <a:rect r="r" b="b" t="t" l="l"/>
            <a:pathLst>
              <a:path h="310115" w="496184">
                <a:moveTo>
                  <a:pt x="0" y="0"/>
                </a:moveTo>
                <a:lnTo>
                  <a:pt x="496184" y="0"/>
                </a:lnTo>
                <a:lnTo>
                  <a:pt x="496184" y="310115"/>
                </a:lnTo>
                <a:lnTo>
                  <a:pt x="0" y="3101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24820" y="9188085"/>
            <a:ext cx="446704" cy="422880"/>
          </a:xfrm>
          <a:custGeom>
            <a:avLst/>
            <a:gdLst/>
            <a:ahLst/>
            <a:cxnLst/>
            <a:rect r="r" b="b" t="t" l="l"/>
            <a:pathLst>
              <a:path h="422880" w="446704">
                <a:moveTo>
                  <a:pt x="0" y="0"/>
                </a:moveTo>
                <a:lnTo>
                  <a:pt x="446704" y="0"/>
                </a:lnTo>
                <a:lnTo>
                  <a:pt x="446704" y="422880"/>
                </a:lnTo>
                <a:lnTo>
                  <a:pt x="0" y="42288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54026" y="9247109"/>
            <a:ext cx="899125" cy="304831"/>
          </a:xfrm>
          <a:custGeom>
            <a:avLst/>
            <a:gdLst/>
            <a:ahLst/>
            <a:cxnLst/>
            <a:rect r="r" b="b" t="t" l="l"/>
            <a:pathLst>
              <a:path h="304831" w="899125">
                <a:moveTo>
                  <a:pt x="0" y="0"/>
                </a:moveTo>
                <a:lnTo>
                  <a:pt x="899125" y="0"/>
                </a:lnTo>
                <a:lnTo>
                  <a:pt x="899125" y="304831"/>
                </a:lnTo>
                <a:lnTo>
                  <a:pt x="0" y="304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746895" y="7284067"/>
            <a:ext cx="1327314" cy="1327314"/>
          </a:xfrm>
          <a:custGeom>
            <a:avLst/>
            <a:gdLst/>
            <a:ahLst/>
            <a:cxnLst/>
            <a:rect r="r" b="b" t="t" l="l"/>
            <a:pathLst>
              <a:path h="1327314" w="1327314">
                <a:moveTo>
                  <a:pt x="0" y="0"/>
                </a:moveTo>
                <a:lnTo>
                  <a:pt x="1327314" y="0"/>
                </a:lnTo>
                <a:lnTo>
                  <a:pt x="1327314" y="1327314"/>
                </a:lnTo>
                <a:lnTo>
                  <a:pt x="0" y="13273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992767" y="6737651"/>
            <a:ext cx="2762055" cy="645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al"/>
              </a:rPr>
              <a:t>To talk about teaching, GFO has created customizable posters, slides, and handouts: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82009" y="9668407"/>
            <a:ext cx="4984741" cy="2844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0"/>
              </a:lnSpc>
              <a:spcBef>
                <a:spcPct val="0"/>
              </a:spcBef>
            </a:pPr>
            <a:r>
              <a:rPr lang="en-US" sz="786">
                <a:solidFill>
                  <a:srgbClr val="000000"/>
                </a:solidFill>
                <a:latin typeface="Arial"/>
              </a:rPr>
              <a:t>Any opinions, findings, conclusions or recommendations expressed in this material are those of the author(s) and do not necessarily reflect the views of the National Science Foundation. NSF DUE #1821710 &amp; 1821462.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DAFt5bT2Bqs</dc:identifier>
  <dcterms:modified xsi:type="dcterms:W3CDTF">2011-08-01T06:04:30Z</dcterms:modified>
  <cp:revision>1</cp:revision>
  <dc:title>Cartoon - T@M and GFO </dc:title>
</cp:coreProperties>
</file>