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58"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$45,300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$52,000-$50,875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$43,108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$282,000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$892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5.18.23</a:t>
            </a:r>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Wakulla County, FL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30" name="Picture 6">
            <a:extLst>
              <a:ext uri="{FF2B5EF4-FFF2-40B4-BE49-F238E27FC236}">
                <a16:creationId xmlns:a16="http://schemas.microsoft.com/office/drawing/2014/main" id="{50BBF466-E698-B241-EF03-53A56A43D2E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0423" y="5483430"/>
            <a:ext cx="2545026" cy="1867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1A3797-351E-00EB-ABBF-1750679D4B3C}"/>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3748" t="13388" r="15066" b="23338"/>
          <a:stretch/>
        </p:blipFill>
        <p:spPr bwMode="auto">
          <a:xfrm>
            <a:off x="2003340" y="5474979"/>
            <a:ext cx="2566309" cy="1931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$253,000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$143,000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$51,000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$2,038-$6,795</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$453-$1,812</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Wakulla County, Florida - Wikipedia">
            <a:extLst>
              <a:ext uri="{FF2B5EF4-FFF2-40B4-BE49-F238E27FC236}">
                <a16:creationId xmlns:a16="http://schemas.microsoft.com/office/drawing/2014/main" id="{6E70261E-2680-C812-65CB-680C552801C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9984" y="512073"/>
            <a:ext cx="941449" cy="938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 ExtraBold</vt:lpstr>
      <vt:lpstr>Open Sans</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2023-05-18T15:45:46Z</dcterms:modified>
</cp:coreProperties>
</file>