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988" y="-148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6/14/2024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6/14/2024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6/14/2024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$50,000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$61,854-$62,114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$62,556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$389,062*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$1,573</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90" y="9145702"/>
            <a:ext cx="98937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.06.03.24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197086" y="1491726"/>
            <a:ext cx="2179626" cy="282816"/>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 Lucie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$871-$4,560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$414-$4,675</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078832" y="494673"/>
            <a:ext cx="1015305" cy="10119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4054" r="4054"/>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8368" r="8368"/>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$62,000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$280,000</a:t>
            </a:r>
          </a:p>
        </p:txBody>
      </p:sp>
      <p:pic>
        <p:nvPicPr>
          <p:cNvPr id="8" name="Picture 7">
            <a:extLst>
              <a:ext uri="{FF2B5EF4-FFF2-40B4-BE49-F238E27FC236}">
                <a16:creationId xmlns:a16="http://schemas.microsoft.com/office/drawing/2014/main" id="{A69EBAC9-CEFF-7EE0-2779-D729241D8018}"/>
              </a:ext>
            </a:extLst>
          </p:cNvPr>
          <p:cNvPicPr>
            <a:picLocks noChangeAspect="1"/>
          </p:cNvPicPr>
          <p:nvPr/>
        </p:nvPicPr>
        <p:blipFill rotWithShape="1">
          <a:blip r:embed="rId34"/>
          <a:srcRect l="5377" r="5377"/>
          <a:stretch/>
        </p:blipFill>
        <p:spPr bwMode="auto">
          <a:xfrm>
            <a:off x="2029464" y="5497860"/>
            <a:ext cx="2565580" cy="187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$50,000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$169,500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20570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66</cp:revision>
  <cp:lastPrinted>2023-03-21T15:20:22Z</cp:lastPrinted>
  <dcterms:created xsi:type="dcterms:W3CDTF">2022-05-24T17:15:36Z</dcterms:created>
  <dcterms:modified xsi:type="dcterms:W3CDTF">2024-06-14T15:24:10Z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