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79" autoAdjust="0"/>
    <p:restoredTop sz="94660"/>
  </p:normalViewPr>
  <p:slideViewPr>
    <p:cSldViewPr snapToGrid="0">
      <p:cViewPr varScale="1">
        <p:scale>
          <a:sx n="65" d="100"/>
          <a:sy n="65" d="100"/>
        </p:scale>
        <p:origin x="384"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51578"/>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$47,500</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$74,003-$85,545</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$40,976</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$346,000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$987</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AMB 5.18.23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Santa Rosa County, FL</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pic>
        <p:nvPicPr>
          <p:cNvPr id="1028" name="Picture 4">
            <a:extLst>
              <a:ext uri="{FF2B5EF4-FFF2-40B4-BE49-F238E27FC236}">
                <a16:creationId xmlns:a16="http://schemas.microsoft.com/office/drawing/2014/main" id="{12023FF4-059F-4015-770B-4E701F71CE6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54958" y="5480096"/>
            <a:ext cx="2621754" cy="1860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77DAE11-FAF3-B8D2-8464-35731CDC4B7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45541" y="5497861"/>
            <a:ext cx="2482201" cy="1922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$405,000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$187,000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$47,500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$79,750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$3,656-$7,312</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$2,285-$9,597</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2" name="Google Shape;152;p13"/>
          <p:cNvPicPr preferRelativeResize="0"/>
          <p:nvPr/>
        </p:nvPicPr>
        <p:blipFill>
          <a:blip r:embed="rId24">
            <a:alphaModFix/>
          </a:blip>
          <a:stretch>
            <a:fillRect/>
          </a:stretch>
        </p:blipFill>
        <p:spPr>
          <a:xfrm>
            <a:off x="6241630" y="520496"/>
            <a:ext cx="894819" cy="911679"/>
          </a:xfrm>
          <a:prstGeom prst="rect">
            <a:avLst/>
          </a:prstGeom>
          <a:noFill/>
          <a:ln>
            <a:noFill/>
          </a:ln>
        </p:spPr>
      </p:pic>
      <p:pic>
        <p:nvPicPr>
          <p:cNvPr id="153" name="Google Shape;153;p13"/>
          <p:cNvPicPr preferRelativeResize="0"/>
          <p:nvPr/>
        </p:nvPicPr>
        <p:blipFill>
          <a:blip r:embed="rId25">
            <a:alphaModFix/>
          </a:blip>
          <a:stretch>
            <a:fillRect/>
          </a:stretch>
        </p:blipFill>
        <p:spPr>
          <a:xfrm>
            <a:off x="155650" y="9606326"/>
            <a:ext cx="1056850" cy="35832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Open Sans ExtraBold</vt: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1</cp:revision>
  <dcterms:modified xsi:type="dcterms:W3CDTF">2023-05-18T22:40:12Z</dcterms:modified>
</cp:coreProperties>
</file>