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47" d="100"/>
          <a:sy n="47" d="100"/>
        </p:scale>
        <p:origin x="16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6/14/2024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5/29/24 with 23-24 salary schedules. Note: Teacher contract is for 196 days at 7.5 </a:t>
            </a:r>
            <a:r>
              <a:rPr lang="en-US" dirty="0" err="1"/>
              <a:t>hr</a:t>
            </a:r>
            <a:r>
              <a:rPr lang="en-US" dirty="0"/>
              <a:t>/day. </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5/29/24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5/29/24 with 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5/29/24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5/29/24 with 23-24 data</a:t>
            </a:r>
          </a:p>
          <a:p>
            <a:pPr marL="0" lvl="0" indent="0" algn="l" rtl="0">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823389099"/>
              </p:ext>
            </p:extLst>
          </p:nvPr>
        </p:nvGraphicFramePr>
        <p:xfrm>
          <a:off x="370821" y="2236261"/>
          <a:ext cx="4341855"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Pasco County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$49,000-$50,550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$49,800 = $34/hr.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622084206"/>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Pasco County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$49,000-$50,550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$59,824-$60,808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$60,300 = $41/hr.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070195886"/>
              </p:ext>
            </p:extLst>
          </p:nvPr>
        </p:nvGraphicFramePr>
        <p:xfrm>
          <a:off x="363415" y="2105213"/>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Pasco County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$49,000-$50,550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$59,824-$60,808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$62,524-$63,408</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$64,365-$65,249</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$64,800 = $44/hr.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306505392"/>
              </p:ext>
            </p:extLst>
          </p:nvPr>
        </p:nvGraphicFramePr>
        <p:xfrm>
          <a:off x="342900" y="1919467"/>
          <a:ext cx="8458200" cy="31625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$71,140</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$107,115</a:t>
                      </a: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$86,800</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$130,200</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Asst. Superintendent </a:t>
                      </a:r>
                      <a:endParaRPr sz="2400" b="1"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245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$105,507</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$158,261</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799613102"/>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245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$116,320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$174,480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723685518"/>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196 days</a:t>
            </a:r>
          </a:p>
        </p:txBody>
      </p:sp>
      <p:sp>
        <p:nvSpPr>
          <p:cNvPr id="2" name="TextBox 1">
            <a:extLst>
              <a:ext uri="{FF2B5EF4-FFF2-40B4-BE49-F238E27FC236}">
                <a16:creationId xmlns:a16="http://schemas.microsoft.com/office/drawing/2014/main" id="{1306FB72-3D53-C465-B50F-2198FE3F3722}"/>
              </a:ext>
            </a:extLst>
          </p:cNvPr>
          <p:cNvSpPr txBox="1"/>
          <p:nvPr/>
        </p:nvSpPr>
        <p:spPr>
          <a:xfrm>
            <a:off x="2483893" y="6067651"/>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$89,300 = $46/hr.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$145,400 = $74/hr.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$500-$3,500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$750-$3,500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392</TotalTime>
  <Words>1053</Words>
  <Application>Microsoft Office PowerPoint</Application>
  <PresentationFormat>On-screen Show (4:3)</PresentationFormat>
  <Paragraphs>101</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Sabina Schill</cp:lastModifiedBy>
  <cp:revision>34</cp:revision>
  <dcterms:created xsi:type="dcterms:W3CDTF">2022-08-02T19:12:40Z</dcterms:created>
  <dcterms:modified xsi:type="dcterms:W3CDTF">2024-06-14T14:15:58Z</dcterms:modified>
</cp:coreProperties>
</file>