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91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$49,000-$50,550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$64,365-$65,249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$51,740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$353,476*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$1,851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.5.29.24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Pasco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$500-$3,500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$750-$3,500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1" y="494673"/>
            <a:ext cx="1015309" cy="10119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3766" r="3766"/>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$64,800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$213,000</a:t>
            </a:r>
          </a:p>
        </p:txBody>
      </p:sp>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7978" r="7978"/>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$49,800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$112,000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20454</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62</cp:revision>
  <cp:lastPrinted>2023-03-21T15:20:22Z</cp:lastPrinted>
  <dcterms:created xsi:type="dcterms:W3CDTF">2022-05-24T17:15:36Z</dcterms:created>
  <dcterms:modified xsi:type="dcterms:W3CDTF">2024-06-14T14:23:15Z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