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29805722"/>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Palm Beach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$56,750 = $36/hr.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81181074"/>
              </p:ext>
            </p:extLst>
          </p:nvPr>
        </p:nvGraphicFramePr>
        <p:xfrm>
          <a:off x="324724" y="2318573"/>
          <a:ext cx="5568472" cy="1901952"/>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Palm Beach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$62,850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$62,850 = $40/hr.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51868798"/>
              </p:ext>
            </p:extLst>
          </p:nvPr>
        </p:nvGraphicFramePr>
        <p:xfrm>
          <a:off x="363415" y="2105213"/>
          <a:ext cx="8470364" cy="15493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Palm Beach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$62,850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$65,850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$71,950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$71,950 = $46/hr.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281371818"/>
              </p:ext>
            </p:extLst>
          </p:nvPr>
        </p:nvGraphicFramePr>
        <p:xfrm>
          <a:off x="342900" y="2698567"/>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226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$82,465</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$100,546</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226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$104,775</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$194,171</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196 days</a:t>
            </a:r>
          </a:p>
        </p:txBody>
      </p:sp>
      <p:sp>
        <p:nvSpPr>
          <p:cNvPr id="2" name="TextBox 1">
            <a:extLst>
              <a:ext uri="{FF2B5EF4-FFF2-40B4-BE49-F238E27FC236}">
                <a16:creationId xmlns:a16="http://schemas.microsoft.com/office/drawing/2014/main" id="{1306FB72-3D53-C465-B50F-2198FE3F3722}"/>
              </a:ext>
            </a:extLst>
          </p:cNvPr>
          <p:cNvSpPr txBox="1"/>
          <p:nvPr/>
        </p:nvSpPr>
        <p:spPr>
          <a:xfrm>
            <a:off x="2483893" y="6067651"/>
            <a:ext cx="6026499"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$91,500 = $51/hr.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$350-$7,000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$635-$4,532</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479</TotalTime>
  <Words>1010</Words>
  <Application>Microsoft Office PowerPoint</Application>
  <PresentationFormat>On-screen Show (4:3)</PresentationFormat>
  <Paragraphs>92</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39</cp:revision>
  <dcterms:created xsi:type="dcterms:W3CDTF">2022-08-02T19:12:40Z</dcterms:created>
  <dcterms:modified xsi:type="dcterms:W3CDTF">2024-06-07T18:33:46Z</dcterms:modified>
</cp:coreProperties>
</file>