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22417306"/>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Osceola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$49,000-$49,400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$49,200 = $31/hr.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051895688"/>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Osceola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$49,000-$49,400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$67,400-$68,950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$68,200 = $43/hr.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092206539"/>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The School District of Osceola County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$49,000-$49,400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$67,400-$68,950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$71,060-$72,650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$80,700-$85,300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$83,000 = $53/hr.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727664110"/>
              </p:ext>
            </p:extLst>
          </p:nvPr>
        </p:nvGraphicFramePr>
        <p:xfrm>
          <a:off x="342900" y="1919467"/>
          <a:ext cx="8458200" cy="31625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$80,150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$116,500</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$94,900</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$137,100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Asst. Superintendent</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252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$130,250</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$142,250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473782108"/>
                  </a:ext>
                </a:extLst>
              </a:tr>
              <a:tr h="691650">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252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$152,850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$166,900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4102177257"/>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196 days</a:t>
            </a:r>
          </a:p>
        </p:txBody>
      </p:sp>
      <p:sp>
        <p:nvSpPr>
          <p:cNvPr id="2" name="TextBox 1">
            <a:extLst>
              <a:ext uri="{FF2B5EF4-FFF2-40B4-BE49-F238E27FC236}">
                <a16:creationId xmlns:a16="http://schemas.microsoft.com/office/drawing/2014/main" id="{1306FB72-3D53-C465-B50F-2198FE3F3722}"/>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$98,300 = $49/hr.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$159,900 = $79/hr.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$617-$4,112</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$500-$4,113</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485</TotalTime>
  <Words>1053</Words>
  <Application>Microsoft Office PowerPoint</Application>
  <PresentationFormat>On-screen Show (4:3)</PresentationFormat>
  <Paragraphs>101</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40</cp:revision>
  <dcterms:created xsi:type="dcterms:W3CDTF">2022-08-02T19:12:40Z</dcterms:created>
  <dcterms:modified xsi:type="dcterms:W3CDTF">2024-06-14T15:58:17Z</dcterms:modified>
</cp:coreProperties>
</file>